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1" r:id="rId7"/>
    <p:sldId id="263" r:id="rId8"/>
    <p:sldId id="265" r:id="rId9"/>
    <p:sldId id="266" r:id="rId10"/>
    <p:sldId id="267" r:id="rId11"/>
    <p:sldId id="268" r:id="rId12"/>
    <p:sldId id="269" r:id="rId13"/>
    <p:sldId id="270" r:id="rId14"/>
    <p:sldId id="271" r:id="rId15"/>
    <p:sldId id="272"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BD6"/>
    <a:srgbClr val="E8EEF8"/>
    <a:srgbClr val="B3B5FF"/>
    <a:srgbClr val="DEDCC8"/>
    <a:srgbClr val="F8FEA8"/>
    <a:srgbClr val="F9C78F"/>
    <a:srgbClr val="DDDDDD"/>
    <a:srgbClr val="FBAD3B"/>
    <a:srgbClr val="D9FFE7"/>
    <a:srgbClr val="D0FE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E90B87-20D6-49E8-831D-DBF9E1576A67}" v="102" dt="2023-03-16T08:40:11.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7" autoAdjust="0"/>
    <p:restoredTop sz="94660"/>
  </p:normalViewPr>
  <p:slideViewPr>
    <p:cSldViewPr snapToGrid="0">
      <p:cViewPr varScale="1">
        <p:scale>
          <a:sx n="78" d="100"/>
          <a:sy n="78" d="100"/>
        </p:scale>
        <p:origin x="9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hna Mishra" userId="490a40fdccbdae90" providerId="LiveId" clId="{5BE90B87-20D6-49E8-831D-DBF9E1576A67}"/>
    <pc:docChg chg="undo redo custSel delSld modSld sldOrd">
      <pc:chgData name="Krishna Mishra" userId="490a40fdccbdae90" providerId="LiveId" clId="{5BE90B87-20D6-49E8-831D-DBF9E1576A67}" dt="2023-03-17T11:43:25.048" v="431" actId="2696"/>
      <pc:docMkLst>
        <pc:docMk/>
      </pc:docMkLst>
      <pc:sldChg chg="modTransition">
        <pc:chgData name="Krishna Mishra" userId="490a40fdccbdae90" providerId="LiveId" clId="{5BE90B87-20D6-49E8-831D-DBF9E1576A67}" dt="2023-03-16T08:39:11.805" v="413"/>
        <pc:sldMkLst>
          <pc:docMk/>
          <pc:sldMk cId="1674033724" sldId="256"/>
        </pc:sldMkLst>
      </pc:sldChg>
      <pc:sldChg chg="delSp modSp mod modTransition">
        <pc:chgData name="Krishna Mishra" userId="490a40fdccbdae90" providerId="LiveId" clId="{5BE90B87-20D6-49E8-831D-DBF9E1576A67}" dt="2023-03-16T08:42:40.586" v="430" actId="478"/>
        <pc:sldMkLst>
          <pc:docMk/>
          <pc:sldMk cId="1987415867" sldId="257"/>
        </pc:sldMkLst>
        <pc:graphicFrameChg chg="del mod">
          <ac:chgData name="Krishna Mishra" userId="490a40fdccbdae90" providerId="LiveId" clId="{5BE90B87-20D6-49E8-831D-DBF9E1576A67}" dt="2023-03-16T08:42:40.586" v="430" actId="478"/>
          <ac:graphicFrameMkLst>
            <pc:docMk/>
            <pc:sldMk cId="1987415867" sldId="257"/>
            <ac:graphicFrameMk id="7" creationId="{76D98ECE-7B3D-5180-F31C-52664AB8A648}"/>
          </ac:graphicFrameMkLst>
        </pc:graphicFrameChg>
      </pc:sldChg>
      <pc:sldChg chg="modSp mod modTransition">
        <pc:chgData name="Krishna Mishra" userId="490a40fdccbdae90" providerId="LiveId" clId="{5BE90B87-20D6-49E8-831D-DBF9E1576A67}" dt="2023-03-16T08:39:24.455" v="417"/>
        <pc:sldMkLst>
          <pc:docMk/>
          <pc:sldMk cId="3905981811" sldId="258"/>
        </pc:sldMkLst>
        <pc:spChg chg="mod">
          <ac:chgData name="Krishna Mishra" userId="490a40fdccbdae90" providerId="LiveId" clId="{5BE90B87-20D6-49E8-831D-DBF9E1576A67}" dt="2023-03-15T12:16:46.938" v="404" actId="20577"/>
          <ac:spMkLst>
            <pc:docMk/>
            <pc:sldMk cId="3905981811" sldId="258"/>
            <ac:spMk id="19" creationId="{EDCCB9D7-C40A-F62E-1F6B-D7B31A896F6C}"/>
          </ac:spMkLst>
        </pc:spChg>
        <pc:picChg chg="mod">
          <ac:chgData name="Krishna Mishra" userId="490a40fdccbdae90" providerId="LiveId" clId="{5BE90B87-20D6-49E8-831D-DBF9E1576A67}" dt="2023-03-15T12:16:50.878" v="405" actId="1076"/>
          <ac:picMkLst>
            <pc:docMk/>
            <pc:sldMk cId="3905981811" sldId="258"/>
            <ac:picMk id="10" creationId="{304A5951-FFF0-5C17-0429-40CF7622A6EA}"/>
          </ac:picMkLst>
        </pc:picChg>
      </pc:sldChg>
      <pc:sldChg chg="modTransition">
        <pc:chgData name="Krishna Mishra" userId="490a40fdccbdae90" providerId="LiveId" clId="{5BE90B87-20D6-49E8-831D-DBF9E1576A67}" dt="2023-03-16T08:39:27.065" v="418"/>
        <pc:sldMkLst>
          <pc:docMk/>
          <pc:sldMk cId="1848094735" sldId="259"/>
        </pc:sldMkLst>
      </pc:sldChg>
      <pc:sldChg chg="del modTransition">
        <pc:chgData name="Krishna Mishra" userId="490a40fdccbdae90" providerId="LiveId" clId="{5BE90B87-20D6-49E8-831D-DBF9E1576A67}" dt="2023-03-17T11:43:25.048" v="431" actId="2696"/>
        <pc:sldMkLst>
          <pc:docMk/>
          <pc:sldMk cId="1876923196" sldId="260"/>
        </pc:sldMkLst>
      </pc:sldChg>
      <pc:sldChg chg="modTransition">
        <pc:chgData name="Krishna Mishra" userId="490a40fdccbdae90" providerId="LiveId" clId="{5BE90B87-20D6-49E8-831D-DBF9E1576A67}" dt="2023-03-16T08:39:30.205" v="419"/>
        <pc:sldMkLst>
          <pc:docMk/>
          <pc:sldMk cId="1949548687" sldId="261"/>
        </pc:sldMkLst>
      </pc:sldChg>
      <pc:sldChg chg="modTransition">
        <pc:chgData name="Krishna Mishra" userId="490a40fdccbdae90" providerId="LiveId" clId="{5BE90B87-20D6-49E8-831D-DBF9E1576A67}" dt="2023-03-16T08:39:15.858" v="414"/>
        <pc:sldMkLst>
          <pc:docMk/>
          <pc:sldMk cId="420086678" sldId="262"/>
        </pc:sldMkLst>
      </pc:sldChg>
      <pc:sldChg chg="modTransition">
        <pc:chgData name="Krishna Mishra" userId="490a40fdccbdae90" providerId="LiveId" clId="{5BE90B87-20D6-49E8-831D-DBF9E1576A67}" dt="2023-03-16T08:39:33.205" v="420"/>
        <pc:sldMkLst>
          <pc:docMk/>
          <pc:sldMk cId="2768487738" sldId="263"/>
        </pc:sldMkLst>
      </pc:sldChg>
      <pc:sldChg chg="modTransition">
        <pc:chgData name="Krishna Mishra" userId="490a40fdccbdae90" providerId="LiveId" clId="{5BE90B87-20D6-49E8-831D-DBF9E1576A67}" dt="2023-03-16T08:39:36.490" v="421"/>
        <pc:sldMkLst>
          <pc:docMk/>
          <pc:sldMk cId="3621029626" sldId="265"/>
        </pc:sldMkLst>
      </pc:sldChg>
      <pc:sldChg chg="modTransition">
        <pc:chgData name="Krishna Mishra" userId="490a40fdccbdae90" providerId="LiveId" clId="{5BE90B87-20D6-49E8-831D-DBF9E1576A67}" dt="2023-03-16T08:39:39.317" v="422"/>
        <pc:sldMkLst>
          <pc:docMk/>
          <pc:sldMk cId="1280468949" sldId="266"/>
        </pc:sldMkLst>
      </pc:sldChg>
      <pc:sldChg chg="ord modTransition">
        <pc:chgData name="Krishna Mishra" userId="490a40fdccbdae90" providerId="LiveId" clId="{5BE90B87-20D6-49E8-831D-DBF9E1576A67}" dt="2023-03-16T08:39:53.315" v="423"/>
        <pc:sldMkLst>
          <pc:docMk/>
          <pc:sldMk cId="1524302802" sldId="267"/>
        </pc:sldMkLst>
      </pc:sldChg>
      <pc:sldChg chg="modTransition">
        <pc:chgData name="Krishna Mishra" userId="490a40fdccbdae90" providerId="LiveId" clId="{5BE90B87-20D6-49E8-831D-DBF9E1576A67}" dt="2023-03-16T08:39:56.338" v="424"/>
        <pc:sldMkLst>
          <pc:docMk/>
          <pc:sldMk cId="229807001" sldId="268"/>
        </pc:sldMkLst>
      </pc:sldChg>
      <pc:sldChg chg="modTransition">
        <pc:chgData name="Krishna Mishra" userId="490a40fdccbdae90" providerId="LiveId" clId="{5BE90B87-20D6-49E8-831D-DBF9E1576A67}" dt="2023-03-16T08:40:02.626" v="425"/>
        <pc:sldMkLst>
          <pc:docMk/>
          <pc:sldMk cId="3682385858" sldId="269"/>
        </pc:sldMkLst>
      </pc:sldChg>
      <pc:sldChg chg="addSp delSp modSp mod modTransition">
        <pc:chgData name="Krishna Mishra" userId="490a40fdccbdae90" providerId="LiveId" clId="{5BE90B87-20D6-49E8-831D-DBF9E1576A67}" dt="2023-03-16T08:40:05.446" v="426"/>
        <pc:sldMkLst>
          <pc:docMk/>
          <pc:sldMk cId="3119157832" sldId="270"/>
        </pc:sldMkLst>
        <pc:spChg chg="add mod">
          <ac:chgData name="Krishna Mishra" userId="490a40fdccbdae90" providerId="LiveId" clId="{5BE90B87-20D6-49E8-831D-DBF9E1576A67}" dt="2023-03-15T11:29:36.357" v="73" actId="1076"/>
          <ac:spMkLst>
            <pc:docMk/>
            <pc:sldMk cId="3119157832" sldId="270"/>
            <ac:spMk id="3" creationId="{20E41757-8CE5-35AF-3157-8683F8C4F5C9}"/>
          </ac:spMkLst>
        </pc:spChg>
        <pc:spChg chg="add del mod">
          <ac:chgData name="Krishna Mishra" userId="490a40fdccbdae90" providerId="LiveId" clId="{5BE90B87-20D6-49E8-831D-DBF9E1576A67}" dt="2023-03-15T11:29:05.921" v="68" actId="478"/>
          <ac:spMkLst>
            <pc:docMk/>
            <pc:sldMk cId="3119157832" sldId="270"/>
            <ac:spMk id="4" creationId="{97F2A2DD-5123-C272-9160-67D4A2441B39}"/>
          </ac:spMkLst>
        </pc:spChg>
        <pc:spChg chg="add del mod">
          <ac:chgData name="Krishna Mishra" userId="490a40fdccbdae90" providerId="LiveId" clId="{5BE90B87-20D6-49E8-831D-DBF9E1576A67}" dt="2023-03-15T11:27:51.134" v="56"/>
          <ac:spMkLst>
            <pc:docMk/>
            <pc:sldMk cId="3119157832" sldId="270"/>
            <ac:spMk id="5" creationId="{71A74EE8-3939-1E83-09F4-83FAA5FC16C4}"/>
          </ac:spMkLst>
        </pc:spChg>
        <pc:spChg chg="add del mod">
          <ac:chgData name="Krishna Mishra" userId="490a40fdccbdae90" providerId="LiveId" clId="{5BE90B87-20D6-49E8-831D-DBF9E1576A67}" dt="2023-03-15T11:27:50.517" v="55"/>
          <ac:spMkLst>
            <pc:docMk/>
            <pc:sldMk cId="3119157832" sldId="270"/>
            <ac:spMk id="6" creationId="{6A566191-0CF2-DDF5-3523-C9475F27D8ED}"/>
          </ac:spMkLst>
        </pc:spChg>
        <pc:spChg chg="add mod">
          <ac:chgData name="Krishna Mishra" userId="490a40fdccbdae90" providerId="LiveId" clId="{5BE90B87-20D6-49E8-831D-DBF9E1576A67}" dt="2023-03-15T11:31:27.923" v="88"/>
          <ac:spMkLst>
            <pc:docMk/>
            <pc:sldMk cId="3119157832" sldId="270"/>
            <ac:spMk id="15" creationId="{F16F2C38-BFEC-39D8-1C38-CD158F38C2BB}"/>
          </ac:spMkLst>
        </pc:spChg>
        <pc:spChg chg="add mod">
          <ac:chgData name="Krishna Mishra" userId="490a40fdccbdae90" providerId="LiveId" clId="{5BE90B87-20D6-49E8-831D-DBF9E1576A67}" dt="2023-03-15T11:31:43.159" v="89"/>
          <ac:spMkLst>
            <pc:docMk/>
            <pc:sldMk cId="3119157832" sldId="270"/>
            <ac:spMk id="16" creationId="{AC8F1D82-7BC8-5C52-D53F-A40F0A5288B4}"/>
          </ac:spMkLst>
        </pc:spChg>
        <pc:spChg chg="add mod">
          <ac:chgData name="Krishna Mishra" userId="490a40fdccbdae90" providerId="LiveId" clId="{5BE90B87-20D6-49E8-831D-DBF9E1576A67}" dt="2023-03-15T11:31:53.926" v="90"/>
          <ac:spMkLst>
            <pc:docMk/>
            <pc:sldMk cId="3119157832" sldId="270"/>
            <ac:spMk id="17" creationId="{329AF6C2-CBF8-A94B-CCD0-8CBD8D9124EC}"/>
          </ac:spMkLst>
        </pc:spChg>
        <pc:spChg chg="add del mod">
          <ac:chgData name="Krishna Mishra" userId="490a40fdccbdae90" providerId="LiveId" clId="{5BE90B87-20D6-49E8-831D-DBF9E1576A67}" dt="2023-03-15T11:50:06.020" v="135" actId="47"/>
          <ac:spMkLst>
            <pc:docMk/>
            <pc:sldMk cId="3119157832" sldId="270"/>
            <ac:spMk id="18" creationId="{C14F289E-4F74-6657-79A3-47B8603A2E80}"/>
          </ac:spMkLst>
        </pc:spChg>
        <pc:spChg chg="add del mod">
          <ac:chgData name="Krishna Mishra" userId="490a40fdccbdae90" providerId="LiveId" clId="{5BE90B87-20D6-49E8-831D-DBF9E1576A67}" dt="2023-03-15T11:51:09.079" v="194" actId="20577"/>
          <ac:spMkLst>
            <pc:docMk/>
            <pc:sldMk cId="3119157832" sldId="270"/>
            <ac:spMk id="19" creationId="{7535E7CD-7423-BD7E-0299-1A7F47085B1F}"/>
          </ac:spMkLst>
        </pc:spChg>
        <pc:graphicFrameChg chg="add mod modGraphic">
          <ac:chgData name="Krishna Mishra" userId="490a40fdccbdae90" providerId="LiveId" clId="{5BE90B87-20D6-49E8-831D-DBF9E1576A67}" dt="2023-03-15T12:10:39.114" v="382" actId="122"/>
          <ac:graphicFrameMkLst>
            <pc:docMk/>
            <pc:sldMk cId="3119157832" sldId="270"/>
            <ac:graphicFrameMk id="2" creationId="{9D49BF63-8C0E-C94F-62C0-48E56E9F4691}"/>
          </ac:graphicFrameMkLst>
        </pc:graphicFrameChg>
        <pc:picChg chg="add del mod">
          <ac:chgData name="Krishna Mishra" userId="490a40fdccbdae90" providerId="LiveId" clId="{5BE90B87-20D6-49E8-831D-DBF9E1576A67}" dt="2023-03-15T12:12:23.638" v="399" actId="478"/>
          <ac:picMkLst>
            <pc:docMk/>
            <pc:sldMk cId="3119157832" sldId="270"/>
            <ac:picMk id="21" creationId="{EE3D85EC-6032-9D3C-51AD-E36444B9D935}"/>
          </ac:picMkLst>
        </pc:picChg>
        <pc:picChg chg="add mod">
          <ac:chgData name="Krishna Mishra" userId="490a40fdccbdae90" providerId="LiveId" clId="{5BE90B87-20D6-49E8-831D-DBF9E1576A67}" dt="2023-03-15T12:12:16.934" v="398" actId="1076"/>
          <ac:picMkLst>
            <pc:docMk/>
            <pc:sldMk cId="3119157832" sldId="270"/>
            <ac:picMk id="2050" creationId="{1C36BACD-154F-C9FB-857D-1F8F79433CC8}"/>
          </ac:picMkLst>
        </pc:picChg>
        <pc:cxnChg chg="add mod">
          <ac:chgData name="Krishna Mishra" userId="490a40fdccbdae90" providerId="LiveId" clId="{5BE90B87-20D6-49E8-831D-DBF9E1576A67}" dt="2023-03-15T11:30:17.951" v="78" actId="1076"/>
          <ac:cxnSpMkLst>
            <pc:docMk/>
            <pc:sldMk cId="3119157832" sldId="270"/>
            <ac:cxnSpMk id="8" creationId="{C3F01A56-218E-E093-74DD-454F2DBC4B1A}"/>
          </ac:cxnSpMkLst>
        </pc:cxnChg>
        <pc:cxnChg chg="add mod">
          <ac:chgData name="Krishna Mishra" userId="490a40fdccbdae90" providerId="LiveId" clId="{5BE90B87-20D6-49E8-831D-DBF9E1576A67}" dt="2023-03-15T11:30:28.527" v="80" actId="1076"/>
          <ac:cxnSpMkLst>
            <pc:docMk/>
            <pc:sldMk cId="3119157832" sldId="270"/>
            <ac:cxnSpMk id="11" creationId="{FE2B8945-E4D7-1D72-D155-E0F7E41F3AF6}"/>
          </ac:cxnSpMkLst>
        </pc:cxnChg>
        <pc:cxnChg chg="add mod">
          <ac:chgData name="Krishna Mishra" userId="490a40fdccbdae90" providerId="LiveId" clId="{5BE90B87-20D6-49E8-831D-DBF9E1576A67}" dt="2023-03-15T11:30:37.240" v="82" actId="1076"/>
          <ac:cxnSpMkLst>
            <pc:docMk/>
            <pc:sldMk cId="3119157832" sldId="270"/>
            <ac:cxnSpMk id="12" creationId="{FD1DC98D-3F05-F7EE-00E5-76E249B692D9}"/>
          </ac:cxnSpMkLst>
        </pc:cxnChg>
        <pc:cxnChg chg="add mod">
          <ac:chgData name="Krishna Mishra" userId="490a40fdccbdae90" providerId="LiveId" clId="{5BE90B87-20D6-49E8-831D-DBF9E1576A67}" dt="2023-03-15T11:31:01.908" v="87" actId="1076"/>
          <ac:cxnSpMkLst>
            <pc:docMk/>
            <pc:sldMk cId="3119157832" sldId="270"/>
            <ac:cxnSpMk id="13" creationId="{F5BC5FDC-FCD4-8258-6AB3-27894087A625}"/>
          </ac:cxnSpMkLst>
        </pc:cxnChg>
      </pc:sldChg>
      <pc:sldChg chg="addSp modSp mod modTransition">
        <pc:chgData name="Krishna Mishra" userId="490a40fdccbdae90" providerId="LiveId" clId="{5BE90B87-20D6-49E8-831D-DBF9E1576A67}" dt="2023-03-16T08:40:08.468" v="427"/>
        <pc:sldMkLst>
          <pc:docMk/>
          <pc:sldMk cId="3623517095" sldId="271"/>
        </pc:sldMkLst>
        <pc:spChg chg="mod">
          <ac:chgData name="Krishna Mishra" userId="490a40fdccbdae90" providerId="LiveId" clId="{5BE90B87-20D6-49E8-831D-DBF9E1576A67}" dt="2023-03-15T11:03:54.039" v="14" actId="1076"/>
          <ac:spMkLst>
            <pc:docMk/>
            <pc:sldMk cId="3623517095" sldId="271"/>
            <ac:spMk id="7" creationId="{6261B021-6467-8123-6132-DE8928AEBA4A}"/>
          </ac:spMkLst>
        </pc:spChg>
        <pc:spChg chg="mod">
          <ac:chgData name="Krishna Mishra" userId="490a40fdccbdae90" providerId="LiveId" clId="{5BE90B87-20D6-49E8-831D-DBF9E1576A67}" dt="2023-03-15T11:03:57.651" v="15" actId="1076"/>
          <ac:spMkLst>
            <pc:docMk/>
            <pc:sldMk cId="3623517095" sldId="271"/>
            <ac:spMk id="8" creationId="{B09DF9B9-FC6F-0BFE-BA8A-F47498C49889}"/>
          </ac:spMkLst>
        </pc:spChg>
        <pc:spChg chg="mod">
          <ac:chgData name="Krishna Mishra" userId="490a40fdccbdae90" providerId="LiveId" clId="{5BE90B87-20D6-49E8-831D-DBF9E1576A67}" dt="2023-03-15T11:04:29.666" v="24" actId="1076"/>
          <ac:spMkLst>
            <pc:docMk/>
            <pc:sldMk cId="3623517095" sldId="271"/>
            <ac:spMk id="9" creationId="{9AF889D9-ABB3-827F-5243-432CCA8C6BF3}"/>
          </ac:spMkLst>
        </pc:spChg>
        <pc:picChg chg="add mod">
          <ac:chgData name="Krishna Mishra" userId="490a40fdccbdae90" providerId="LiveId" clId="{5BE90B87-20D6-49E8-831D-DBF9E1576A67}" dt="2023-03-15T12:13:07.523" v="400" actId="208"/>
          <ac:picMkLst>
            <pc:docMk/>
            <pc:sldMk cId="3623517095" sldId="271"/>
            <ac:picMk id="11" creationId="{003DD3B2-2CC3-5C95-6041-825EED95BFFF}"/>
          </ac:picMkLst>
        </pc:picChg>
      </pc:sldChg>
      <pc:sldChg chg="addSp delSp modSp mod modTransition">
        <pc:chgData name="Krishna Mishra" userId="490a40fdccbdae90" providerId="LiveId" clId="{5BE90B87-20D6-49E8-831D-DBF9E1576A67}" dt="2023-03-16T08:40:11.428" v="428"/>
        <pc:sldMkLst>
          <pc:docMk/>
          <pc:sldMk cId="4080182227" sldId="272"/>
        </pc:sldMkLst>
        <pc:spChg chg="mod">
          <ac:chgData name="Krishna Mishra" userId="490a40fdccbdae90" providerId="LiveId" clId="{5BE90B87-20D6-49E8-831D-DBF9E1576A67}" dt="2023-03-15T11:55:25.467" v="223" actId="1076"/>
          <ac:spMkLst>
            <pc:docMk/>
            <pc:sldMk cId="4080182227" sldId="272"/>
            <ac:spMk id="4" creationId="{F5123168-8FF0-5484-5444-EDB7133E2BA6}"/>
          </ac:spMkLst>
        </pc:spChg>
        <pc:spChg chg="mod">
          <ac:chgData name="Krishna Mishra" userId="490a40fdccbdae90" providerId="LiveId" clId="{5BE90B87-20D6-49E8-831D-DBF9E1576A67}" dt="2023-03-15T12:00:54.445" v="310" actId="20577"/>
          <ac:spMkLst>
            <pc:docMk/>
            <pc:sldMk cId="4080182227" sldId="272"/>
            <ac:spMk id="5" creationId="{954306C3-04CF-86A6-D6CE-675C9689E06B}"/>
          </ac:spMkLst>
        </pc:spChg>
        <pc:spChg chg="mod">
          <ac:chgData name="Krishna Mishra" userId="490a40fdccbdae90" providerId="LiveId" clId="{5BE90B87-20D6-49E8-831D-DBF9E1576A67}" dt="2023-03-15T12:06:46.771" v="355" actId="1076"/>
          <ac:spMkLst>
            <pc:docMk/>
            <pc:sldMk cId="4080182227" sldId="272"/>
            <ac:spMk id="6" creationId="{0FE1314E-3AF9-221D-3C71-FBD046452629}"/>
          </ac:spMkLst>
        </pc:spChg>
        <pc:spChg chg="mod">
          <ac:chgData name="Krishna Mishra" userId="490a40fdccbdae90" providerId="LiveId" clId="{5BE90B87-20D6-49E8-831D-DBF9E1576A67}" dt="2023-03-15T12:00:45.479" v="308" actId="2711"/>
          <ac:spMkLst>
            <pc:docMk/>
            <pc:sldMk cId="4080182227" sldId="272"/>
            <ac:spMk id="8" creationId="{1585D722-2869-5477-0573-69C387D1F15F}"/>
          </ac:spMkLst>
        </pc:spChg>
        <pc:spChg chg="mod">
          <ac:chgData name="Krishna Mishra" userId="490a40fdccbdae90" providerId="LiveId" clId="{5BE90B87-20D6-49E8-831D-DBF9E1576A67}" dt="2023-03-15T12:00:59.692" v="311" actId="2711"/>
          <ac:spMkLst>
            <pc:docMk/>
            <pc:sldMk cId="4080182227" sldId="272"/>
            <ac:spMk id="10" creationId="{D438A1FA-101D-FDDA-1E2C-B093A421BCF5}"/>
          </ac:spMkLst>
        </pc:spChg>
        <pc:spChg chg="add mod">
          <ac:chgData name="Krishna Mishra" userId="490a40fdccbdae90" providerId="LiveId" clId="{5BE90B87-20D6-49E8-831D-DBF9E1576A67}" dt="2023-03-15T11:56:13.127" v="238" actId="1076"/>
          <ac:spMkLst>
            <pc:docMk/>
            <pc:sldMk cId="4080182227" sldId="272"/>
            <ac:spMk id="11" creationId="{326E8AD7-4C49-4105-BE0D-B4C574D0BE69}"/>
          </ac:spMkLst>
        </pc:spChg>
        <pc:spChg chg="add mod">
          <ac:chgData name="Krishna Mishra" userId="490a40fdccbdae90" providerId="LiveId" clId="{5BE90B87-20D6-49E8-831D-DBF9E1576A67}" dt="2023-03-15T12:01:28.100" v="317" actId="20577"/>
          <ac:spMkLst>
            <pc:docMk/>
            <pc:sldMk cId="4080182227" sldId="272"/>
            <ac:spMk id="12" creationId="{8B7FCD4A-9FED-253A-3357-F6F9A9942DCB}"/>
          </ac:spMkLst>
        </pc:spChg>
        <pc:spChg chg="add mod">
          <ac:chgData name="Krishna Mishra" userId="490a40fdccbdae90" providerId="LiveId" clId="{5BE90B87-20D6-49E8-831D-DBF9E1576A67}" dt="2023-03-15T12:04:09.290" v="341" actId="1076"/>
          <ac:spMkLst>
            <pc:docMk/>
            <pc:sldMk cId="4080182227" sldId="272"/>
            <ac:spMk id="13" creationId="{D89C9546-4BAC-297E-D130-8EF6F653BC6F}"/>
          </ac:spMkLst>
        </pc:spChg>
        <pc:spChg chg="add mod">
          <ac:chgData name="Krishna Mishra" userId="490a40fdccbdae90" providerId="LiveId" clId="{5BE90B87-20D6-49E8-831D-DBF9E1576A67}" dt="2023-03-15T12:04:21.806" v="343" actId="1076"/>
          <ac:spMkLst>
            <pc:docMk/>
            <pc:sldMk cId="4080182227" sldId="272"/>
            <ac:spMk id="14" creationId="{31A6D51F-F693-A0DE-1F52-51AC448EED42}"/>
          </ac:spMkLst>
        </pc:spChg>
        <pc:spChg chg="add mod">
          <ac:chgData name="Krishna Mishra" userId="490a40fdccbdae90" providerId="LiveId" clId="{5BE90B87-20D6-49E8-831D-DBF9E1576A67}" dt="2023-03-15T12:04:36.959" v="346" actId="1076"/>
          <ac:spMkLst>
            <pc:docMk/>
            <pc:sldMk cId="4080182227" sldId="272"/>
            <ac:spMk id="15" creationId="{9E4B3D66-4B02-55EE-444E-F6F77B6ACED4}"/>
          </ac:spMkLst>
        </pc:spChg>
        <pc:spChg chg="add mod">
          <ac:chgData name="Krishna Mishra" userId="490a40fdccbdae90" providerId="LiveId" clId="{5BE90B87-20D6-49E8-831D-DBF9E1576A67}" dt="2023-03-15T12:03:34.033" v="333" actId="207"/>
          <ac:spMkLst>
            <pc:docMk/>
            <pc:sldMk cId="4080182227" sldId="272"/>
            <ac:spMk id="16" creationId="{9512D155-5A27-EA1F-E041-64314FD41330}"/>
          </ac:spMkLst>
        </pc:spChg>
        <pc:spChg chg="add mod">
          <ac:chgData name="Krishna Mishra" userId="490a40fdccbdae90" providerId="LiveId" clId="{5BE90B87-20D6-49E8-831D-DBF9E1576A67}" dt="2023-03-15T12:04:00.645" v="339" actId="1076"/>
          <ac:spMkLst>
            <pc:docMk/>
            <pc:sldMk cId="4080182227" sldId="272"/>
            <ac:spMk id="17" creationId="{F60AD6AC-2CC7-9A58-671C-F13FD0B4E2C1}"/>
          </ac:spMkLst>
        </pc:spChg>
        <pc:graphicFrameChg chg="mod modGraphic">
          <ac:chgData name="Krishna Mishra" userId="490a40fdccbdae90" providerId="LiveId" clId="{5BE90B87-20D6-49E8-831D-DBF9E1576A67}" dt="2023-03-15T12:02:27.438" v="323" actId="14100"/>
          <ac:graphicFrameMkLst>
            <pc:docMk/>
            <pc:sldMk cId="4080182227" sldId="272"/>
            <ac:graphicFrameMk id="3" creationId="{2295808C-CC79-2755-6B38-B8649C430A9F}"/>
          </ac:graphicFrameMkLst>
        </pc:graphicFrameChg>
        <pc:picChg chg="mod">
          <ac:chgData name="Krishna Mishra" userId="490a40fdccbdae90" providerId="LiveId" clId="{5BE90B87-20D6-49E8-831D-DBF9E1576A67}" dt="2023-03-15T12:05:58.820" v="354"/>
          <ac:picMkLst>
            <pc:docMk/>
            <pc:sldMk cId="4080182227" sldId="272"/>
            <ac:picMk id="2" creationId="{4D9A7350-762F-DD0E-223E-31927EB3B97E}"/>
          </ac:picMkLst>
        </pc:picChg>
        <pc:picChg chg="add del mod">
          <ac:chgData name="Krishna Mishra" userId="490a40fdccbdae90" providerId="LiveId" clId="{5BE90B87-20D6-49E8-831D-DBF9E1576A67}" dt="2023-03-15T12:18:01.217" v="412" actId="21"/>
          <ac:picMkLst>
            <pc:docMk/>
            <pc:sldMk cId="4080182227" sldId="272"/>
            <ac:picMk id="23" creationId="{7AAB9ADF-266F-2FB1-36E7-9EA2B4B1D4C5}"/>
          </ac:picMkLst>
        </pc:picChg>
        <pc:cxnChg chg="add mod">
          <ac:chgData name="Krishna Mishra" userId="490a40fdccbdae90" providerId="LiveId" clId="{5BE90B87-20D6-49E8-831D-DBF9E1576A67}" dt="2023-03-15T12:05:14.745" v="353" actId="1076"/>
          <ac:cxnSpMkLst>
            <pc:docMk/>
            <pc:sldMk cId="4080182227" sldId="272"/>
            <ac:cxnSpMk id="19" creationId="{9C53E79A-AC20-DC9C-9126-C2AA9728F367}"/>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05FD84-8AB3-4244-BD0F-809D1C92B84D}" type="doc">
      <dgm:prSet loTypeId="urn:diagrams.loki3.com/VaryingWidthList" loCatId="list" qsTypeId="urn:microsoft.com/office/officeart/2005/8/quickstyle/simple1" qsCatId="simple" csTypeId="urn:microsoft.com/office/officeart/2005/8/colors/accent1_5" csCatId="accent1" phldr="1"/>
      <dgm:spPr/>
    </dgm:pt>
    <dgm:pt modelId="{8C25C8E2-CA15-4C6F-B0AC-EEA68DC68247}">
      <dgm:prSet phldrT="[Text]"/>
      <dgm:spPr/>
      <dgm:t>
        <a:bodyPr/>
        <a:lstStyle/>
        <a:p>
          <a:r>
            <a:rPr lang="en-IN" dirty="0"/>
            <a:t>32-37</a:t>
          </a:r>
        </a:p>
      </dgm:t>
    </dgm:pt>
    <dgm:pt modelId="{8C55E884-1146-43F1-8CFF-003260D9D660}" type="parTrans" cxnId="{23D2B0B3-DD46-4346-B35D-974EDBFE3FA9}">
      <dgm:prSet/>
      <dgm:spPr/>
      <dgm:t>
        <a:bodyPr/>
        <a:lstStyle/>
        <a:p>
          <a:endParaRPr lang="en-IN"/>
        </a:p>
      </dgm:t>
    </dgm:pt>
    <dgm:pt modelId="{08FB0936-0184-4FB5-8ACD-A2A18D38C3D9}" type="sibTrans" cxnId="{23D2B0B3-DD46-4346-B35D-974EDBFE3FA9}">
      <dgm:prSet/>
      <dgm:spPr/>
      <dgm:t>
        <a:bodyPr/>
        <a:lstStyle/>
        <a:p>
          <a:endParaRPr lang="en-IN"/>
        </a:p>
      </dgm:t>
    </dgm:pt>
    <dgm:pt modelId="{F9C5AC29-4A5A-432F-9A1E-7D56E4178B90}">
      <dgm:prSet phldrT="[Text]"/>
      <dgm:spPr/>
      <dgm:t>
        <a:bodyPr/>
        <a:lstStyle/>
        <a:p>
          <a:r>
            <a:rPr lang="en-IN" dirty="0"/>
            <a:t>20-25</a:t>
          </a:r>
        </a:p>
      </dgm:t>
    </dgm:pt>
    <dgm:pt modelId="{DD253BB4-6F88-4427-8FBE-FD54CD59D24B}" type="sibTrans" cxnId="{EFABB2BC-A991-4BE6-8B1F-DE71F0E7BCD8}">
      <dgm:prSet/>
      <dgm:spPr/>
      <dgm:t>
        <a:bodyPr/>
        <a:lstStyle/>
        <a:p>
          <a:endParaRPr lang="en-IN"/>
        </a:p>
      </dgm:t>
    </dgm:pt>
    <dgm:pt modelId="{9241F7D9-909F-4310-8303-50DC427461A4}" type="parTrans" cxnId="{EFABB2BC-A991-4BE6-8B1F-DE71F0E7BCD8}">
      <dgm:prSet/>
      <dgm:spPr/>
      <dgm:t>
        <a:bodyPr/>
        <a:lstStyle/>
        <a:p>
          <a:endParaRPr lang="en-IN"/>
        </a:p>
      </dgm:t>
    </dgm:pt>
    <dgm:pt modelId="{3474047B-3496-4B9C-958A-F43DF1AB77FA}">
      <dgm:prSet phldrT="[Text]"/>
      <dgm:spPr/>
      <dgm:t>
        <a:bodyPr/>
        <a:lstStyle/>
        <a:p>
          <a:r>
            <a:rPr lang="en-IN" dirty="0"/>
            <a:t>27-30</a:t>
          </a:r>
        </a:p>
      </dgm:t>
    </dgm:pt>
    <dgm:pt modelId="{A92E6B7A-974A-45EB-8185-16D262125EB9}" type="sibTrans" cxnId="{F30CCA67-F50F-4E33-AD64-64061153C1E5}">
      <dgm:prSet/>
      <dgm:spPr/>
      <dgm:t>
        <a:bodyPr/>
        <a:lstStyle/>
        <a:p>
          <a:endParaRPr lang="en-IN"/>
        </a:p>
      </dgm:t>
    </dgm:pt>
    <dgm:pt modelId="{BE10EC2C-CEB7-4455-A6DF-0E4D48A02B38}" type="parTrans" cxnId="{F30CCA67-F50F-4E33-AD64-64061153C1E5}">
      <dgm:prSet/>
      <dgm:spPr/>
      <dgm:t>
        <a:bodyPr/>
        <a:lstStyle/>
        <a:p>
          <a:endParaRPr lang="en-IN"/>
        </a:p>
      </dgm:t>
    </dgm:pt>
    <dgm:pt modelId="{054A7053-CCF7-4644-8ED5-BA6638F55776}" type="pres">
      <dgm:prSet presAssocID="{2C05FD84-8AB3-4244-BD0F-809D1C92B84D}" presName="Name0" presStyleCnt="0">
        <dgm:presLayoutVars>
          <dgm:resizeHandles/>
        </dgm:presLayoutVars>
      </dgm:prSet>
      <dgm:spPr/>
    </dgm:pt>
    <dgm:pt modelId="{99C35495-77E2-4984-B0A0-7771F2AC008E}" type="pres">
      <dgm:prSet presAssocID="{F9C5AC29-4A5A-432F-9A1E-7D56E4178B90}" presName="text" presStyleLbl="node1" presStyleIdx="0" presStyleCnt="3" custScaleX="334188" custScaleY="13782">
        <dgm:presLayoutVars>
          <dgm:bulletEnabled val="1"/>
        </dgm:presLayoutVars>
      </dgm:prSet>
      <dgm:spPr/>
    </dgm:pt>
    <dgm:pt modelId="{CC75EC87-8527-4A4D-B825-634578960E8E}" type="pres">
      <dgm:prSet presAssocID="{DD253BB4-6F88-4427-8FBE-FD54CD59D24B}" presName="space" presStyleCnt="0"/>
      <dgm:spPr/>
    </dgm:pt>
    <dgm:pt modelId="{2C0B87CF-0EC8-4846-8C25-B3E2FB7F9162}" type="pres">
      <dgm:prSet presAssocID="{3474047B-3496-4B9C-958A-F43DF1AB77FA}" presName="text" presStyleLbl="node1" presStyleIdx="1" presStyleCnt="3" custScaleX="216987" custScaleY="16889">
        <dgm:presLayoutVars>
          <dgm:bulletEnabled val="1"/>
        </dgm:presLayoutVars>
      </dgm:prSet>
      <dgm:spPr/>
    </dgm:pt>
    <dgm:pt modelId="{3F2C29EE-2AAA-41B4-9E6E-038BFD0FA6B2}" type="pres">
      <dgm:prSet presAssocID="{A92E6B7A-974A-45EB-8185-16D262125EB9}" presName="space" presStyleCnt="0"/>
      <dgm:spPr/>
    </dgm:pt>
    <dgm:pt modelId="{7B098463-C9BA-4FF6-8D37-FC8DE8C42E1E}" type="pres">
      <dgm:prSet presAssocID="{8C25C8E2-CA15-4C6F-B0AC-EEA68DC68247}" presName="text" presStyleLbl="node1" presStyleIdx="2" presStyleCnt="3" custScaleX="169950" custScaleY="15223">
        <dgm:presLayoutVars>
          <dgm:bulletEnabled val="1"/>
        </dgm:presLayoutVars>
      </dgm:prSet>
      <dgm:spPr/>
    </dgm:pt>
  </dgm:ptLst>
  <dgm:cxnLst>
    <dgm:cxn modelId="{1F27A72F-E671-431F-B36D-A58DA79089B0}" type="presOf" srcId="{3474047B-3496-4B9C-958A-F43DF1AB77FA}" destId="{2C0B87CF-0EC8-4846-8C25-B3E2FB7F9162}" srcOrd="0" destOrd="0" presId="urn:diagrams.loki3.com/VaryingWidthList"/>
    <dgm:cxn modelId="{D76F6234-7108-4F90-B564-117653D0F200}" type="presOf" srcId="{2C05FD84-8AB3-4244-BD0F-809D1C92B84D}" destId="{054A7053-CCF7-4644-8ED5-BA6638F55776}" srcOrd="0" destOrd="0" presId="urn:diagrams.loki3.com/VaryingWidthList"/>
    <dgm:cxn modelId="{F30CCA67-F50F-4E33-AD64-64061153C1E5}" srcId="{2C05FD84-8AB3-4244-BD0F-809D1C92B84D}" destId="{3474047B-3496-4B9C-958A-F43DF1AB77FA}" srcOrd="1" destOrd="0" parTransId="{BE10EC2C-CEB7-4455-A6DF-0E4D48A02B38}" sibTransId="{A92E6B7A-974A-45EB-8185-16D262125EB9}"/>
    <dgm:cxn modelId="{6E483A82-FF50-4C0C-AC1B-A63CDFF08E21}" type="presOf" srcId="{8C25C8E2-CA15-4C6F-B0AC-EEA68DC68247}" destId="{7B098463-C9BA-4FF6-8D37-FC8DE8C42E1E}" srcOrd="0" destOrd="0" presId="urn:diagrams.loki3.com/VaryingWidthList"/>
    <dgm:cxn modelId="{8C47F19B-3B5E-4CEC-AEFE-42D90C3FA804}" type="presOf" srcId="{F9C5AC29-4A5A-432F-9A1E-7D56E4178B90}" destId="{99C35495-77E2-4984-B0A0-7771F2AC008E}" srcOrd="0" destOrd="0" presId="urn:diagrams.loki3.com/VaryingWidthList"/>
    <dgm:cxn modelId="{23D2B0B3-DD46-4346-B35D-974EDBFE3FA9}" srcId="{2C05FD84-8AB3-4244-BD0F-809D1C92B84D}" destId="{8C25C8E2-CA15-4C6F-B0AC-EEA68DC68247}" srcOrd="2" destOrd="0" parTransId="{8C55E884-1146-43F1-8CFF-003260D9D660}" sibTransId="{08FB0936-0184-4FB5-8ACD-A2A18D38C3D9}"/>
    <dgm:cxn modelId="{EFABB2BC-A991-4BE6-8B1F-DE71F0E7BCD8}" srcId="{2C05FD84-8AB3-4244-BD0F-809D1C92B84D}" destId="{F9C5AC29-4A5A-432F-9A1E-7D56E4178B90}" srcOrd="0" destOrd="0" parTransId="{9241F7D9-909F-4310-8303-50DC427461A4}" sibTransId="{DD253BB4-6F88-4427-8FBE-FD54CD59D24B}"/>
    <dgm:cxn modelId="{77408ECF-0BAB-44F1-B991-16B9BB6334D5}" type="presParOf" srcId="{054A7053-CCF7-4644-8ED5-BA6638F55776}" destId="{99C35495-77E2-4984-B0A0-7771F2AC008E}" srcOrd="0" destOrd="0" presId="urn:diagrams.loki3.com/VaryingWidthList"/>
    <dgm:cxn modelId="{3E34B4E1-C387-45B9-8C98-48025F2C723C}" type="presParOf" srcId="{054A7053-CCF7-4644-8ED5-BA6638F55776}" destId="{CC75EC87-8527-4A4D-B825-634578960E8E}" srcOrd="1" destOrd="0" presId="urn:diagrams.loki3.com/VaryingWidthList"/>
    <dgm:cxn modelId="{33D7DB4B-07B4-463A-95F7-EF11A4237F41}" type="presParOf" srcId="{054A7053-CCF7-4644-8ED5-BA6638F55776}" destId="{2C0B87CF-0EC8-4846-8C25-B3E2FB7F9162}" srcOrd="2" destOrd="0" presId="urn:diagrams.loki3.com/VaryingWidthList"/>
    <dgm:cxn modelId="{11D45B85-5DCB-40A3-94A7-4B4FD3CA0A06}" type="presParOf" srcId="{054A7053-CCF7-4644-8ED5-BA6638F55776}" destId="{3F2C29EE-2AAA-41B4-9E6E-038BFD0FA6B2}" srcOrd="3" destOrd="0" presId="urn:diagrams.loki3.com/VaryingWidthList"/>
    <dgm:cxn modelId="{781F1E82-5CCA-476E-A7EF-EAAD00C51CDA}" type="presParOf" srcId="{054A7053-CCF7-4644-8ED5-BA6638F55776}" destId="{7B098463-C9BA-4FF6-8D37-FC8DE8C42E1E}" srcOrd="4"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F45500-072D-4953-8B26-F6FC3C7EF9CA}" type="doc">
      <dgm:prSet loTypeId="urn:diagrams.loki3.com/VaryingWidthList" loCatId="list" qsTypeId="urn:microsoft.com/office/officeart/2005/8/quickstyle/simple1" qsCatId="simple" csTypeId="urn:microsoft.com/office/officeart/2005/8/colors/accent1_2" csCatId="accent1" phldr="1"/>
      <dgm:spPr/>
    </dgm:pt>
    <dgm:pt modelId="{3F95CDFA-4C05-47C0-ADFC-07951FAFDE24}" type="pres">
      <dgm:prSet presAssocID="{EEF45500-072D-4953-8B26-F6FC3C7EF9CA}" presName="Name0" presStyleCnt="0">
        <dgm:presLayoutVars>
          <dgm:resizeHandles/>
        </dgm:presLayoutVars>
      </dgm:prSet>
      <dgm:spPr/>
    </dgm:pt>
  </dgm:ptLst>
  <dgm:cxnLst>
    <dgm:cxn modelId="{0EC8D0AB-5DC7-40F8-B2B4-AA2E42BA55F3}" type="presOf" srcId="{EEF45500-072D-4953-8B26-F6FC3C7EF9CA}" destId="{3F95CDFA-4C05-47C0-ADFC-07951FAFDE24}" srcOrd="0" destOrd="0" presId="urn:diagrams.loki3.com/VaryingWidth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152A36-BB8E-4C7C-A392-8D977F261B6F}" type="doc">
      <dgm:prSet loTypeId="urn:diagrams.loki3.com/VaryingWidthList" loCatId="list" qsTypeId="urn:microsoft.com/office/officeart/2005/8/quickstyle/simple1" qsCatId="simple" csTypeId="urn:microsoft.com/office/officeart/2005/8/colors/accent1_3" csCatId="accent1" phldr="1"/>
      <dgm:spPr/>
    </dgm:pt>
    <dgm:pt modelId="{311D8DEA-EC37-43E0-8023-6B57A0F681C5}">
      <dgm:prSet phldrT="[Text]"/>
      <dgm:spPr/>
      <dgm:t>
        <a:bodyPr/>
        <a:lstStyle/>
        <a:p>
          <a:r>
            <a:rPr lang="en-IN" dirty="0"/>
            <a:t>FEMALE</a:t>
          </a:r>
        </a:p>
      </dgm:t>
    </dgm:pt>
    <dgm:pt modelId="{406F8895-2061-4FEC-9CFE-AD6EA3ED0122}" type="parTrans" cxnId="{F72C65B7-FBAD-4395-B609-D4F52815E524}">
      <dgm:prSet/>
      <dgm:spPr/>
      <dgm:t>
        <a:bodyPr/>
        <a:lstStyle/>
        <a:p>
          <a:endParaRPr lang="en-IN"/>
        </a:p>
      </dgm:t>
    </dgm:pt>
    <dgm:pt modelId="{B8D01EF0-1013-4BA4-9683-F8A3CC562BAF}" type="sibTrans" cxnId="{F72C65B7-FBAD-4395-B609-D4F52815E524}">
      <dgm:prSet/>
      <dgm:spPr/>
      <dgm:t>
        <a:bodyPr/>
        <a:lstStyle/>
        <a:p>
          <a:endParaRPr lang="en-IN"/>
        </a:p>
      </dgm:t>
    </dgm:pt>
    <dgm:pt modelId="{43CF9BDC-94B9-4B53-93A4-063F330D0653}">
      <dgm:prSet phldrT="[Text]"/>
      <dgm:spPr/>
      <dgm:t>
        <a:bodyPr/>
        <a:lstStyle/>
        <a:p>
          <a:r>
            <a:rPr lang="en-IN" dirty="0"/>
            <a:t>MALE</a:t>
          </a:r>
        </a:p>
      </dgm:t>
    </dgm:pt>
    <dgm:pt modelId="{015E8FAD-B423-410E-B924-7C57A443365B}" type="parTrans" cxnId="{872E154E-E395-4F0E-807A-ED44C150A6A6}">
      <dgm:prSet/>
      <dgm:spPr/>
      <dgm:t>
        <a:bodyPr/>
        <a:lstStyle/>
        <a:p>
          <a:endParaRPr lang="en-IN"/>
        </a:p>
      </dgm:t>
    </dgm:pt>
    <dgm:pt modelId="{EA6B4A0E-F6E9-43DF-8014-4F51A4934DCA}" type="sibTrans" cxnId="{872E154E-E395-4F0E-807A-ED44C150A6A6}">
      <dgm:prSet/>
      <dgm:spPr/>
      <dgm:t>
        <a:bodyPr/>
        <a:lstStyle/>
        <a:p>
          <a:endParaRPr lang="en-IN"/>
        </a:p>
      </dgm:t>
    </dgm:pt>
    <dgm:pt modelId="{A8E01F93-878D-4714-8868-3018D12A4184}">
      <dgm:prSet phldrT="[Text]"/>
      <dgm:spPr/>
      <dgm:t>
        <a:bodyPr/>
        <a:lstStyle/>
        <a:p>
          <a:r>
            <a:rPr lang="en-IN" dirty="0"/>
            <a:t>OTHER</a:t>
          </a:r>
        </a:p>
      </dgm:t>
    </dgm:pt>
    <dgm:pt modelId="{9DD310E6-B5F4-47EC-AE19-F556ACC05821}" type="parTrans" cxnId="{DE4D84B0-4B9A-4075-84B6-3C01874B755F}">
      <dgm:prSet/>
      <dgm:spPr/>
      <dgm:t>
        <a:bodyPr/>
        <a:lstStyle/>
        <a:p>
          <a:endParaRPr lang="en-IN"/>
        </a:p>
      </dgm:t>
    </dgm:pt>
    <dgm:pt modelId="{43284250-24DF-48EA-9278-268C1195AB8B}" type="sibTrans" cxnId="{DE4D84B0-4B9A-4075-84B6-3C01874B755F}">
      <dgm:prSet/>
      <dgm:spPr/>
      <dgm:t>
        <a:bodyPr/>
        <a:lstStyle/>
        <a:p>
          <a:endParaRPr lang="en-IN"/>
        </a:p>
      </dgm:t>
    </dgm:pt>
    <dgm:pt modelId="{DF2706CB-6CBE-41A0-B786-DD5598959507}" type="pres">
      <dgm:prSet presAssocID="{77152A36-BB8E-4C7C-A392-8D977F261B6F}" presName="Name0" presStyleCnt="0">
        <dgm:presLayoutVars>
          <dgm:resizeHandles/>
        </dgm:presLayoutVars>
      </dgm:prSet>
      <dgm:spPr/>
    </dgm:pt>
    <dgm:pt modelId="{5BBDA9C6-311A-4F8D-ADE0-2995BFC6A25A}" type="pres">
      <dgm:prSet presAssocID="{311D8DEA-EC37-43E0-8023-6B57A0F681C5}" presName="text" presStyleLbl="node1" presStyleIdx="0" presStyleCnt="3" custScaleX="339937" custScaleY="18772" custLinFactNeighborX="-21874" custLinFactNeighborY="-29280">
        <dgm:presLayoutVars>
          <dgm:bulletEnabled val="1"/>
        </dgm:presLayoutVars>
      </dgm:prSet>
      <dgm:spPr/>
    </dgm:pt>
    <dgm:pt modelId="{FF3E3CD9-2157-4ABB-8F74-9914BAE9530A}" type="pres">
      <dgm:prSet presAssocID="{B8D01EF0-1013-4BA4-9683-F8A3CC562BAF}" presName="space" presStyleCnt="0"/>
      <dgm:spPr/>
    </dgm:pt>
    <dgm:pt modelId="{2E4FA5DF-C151-4168-83FF-B56978D89274}" type="pres">
      <dgm:prSet presAssocID="{43CF9BDC-94B9-4B53-93A4-063F330D0653}" presName="text" presStyleLbl="node1" presStyleIdx="1" presStyleCnt="3" custScaleX="386282" custScaleY="15931" custLinFactNeighborX="-20729" custLinFactNeighborY="-19930">
        <dgm:presLayoutVars>
          <dgm:bulletEnabled val="1"/>
        </dgm:presLayoutVars>
      </dgm:prSet>
      <dgm:spPr/>
    </dgm:pt>
    <dgm:pt modelId="{241A19EA-1E3C-4D3F-9B5F-02D24EB75261}" type="pres">
      <dgm:prSet presAssocID="{EA6B4A0E-F6E9-43DF-8014-4F51A4934DCA}" presName="space" presStyleCnt="0"/>
      <dgm:spPr/>
    </dgm:pt>
    <dgm:pt modelId="{B768AC26-A120-4409-B0BB-63CDCE8002E6}" type="pres">
      <dgm:prSet presAssocID="{A8E01F93-878D-4714-8868-3018D12A4184}" presName="text" presStyleLbl="node1" presStyleIdx="2" presStyleCnt="3" custScaleX="262356" custScaleY="16779" custLinFactNeighborX="-33407" custLinFactNeighborY="-17571">
        <dgm:presLayoutVars>
          <dgm:bulletEnabled val="1"/>
        </dgm:presLayoutVars>
      </dgm:prSet>
      <dgm:spPr/>
    </dgm:pt>
  </dgm:ptLst>
  <dgm:cxnLst>
    <dgm:cxn modelId="{4519CF1C-D7A1-4F5E-A00F-7A2C2900F3E3}" type="presOf" srcId="{311D8DEA-EC37-43E0-8023-6B57A0F681C5}" destId="{5BBDA9C6-311A-4F8D-ADE0-2995BFC6A25A}" srcOrd="0" destOrd="0" presId="urn:diagrams.loki3.com/VaryingWidthList"/>
    <dgm:cxn modelId="{F606F837-0705-4B02-9688-D85D177EB6E0}" type="presOf" srcId="{43CF9BDC-94B9-4B53-93A4-063F330D0653}" destId="{2E4FA5DF-C151-4168-83FF-B56978D89274}" srcOrd="0" destOrd="0" presId="urn:diagrams.loki3.com/VaryingWidthList"/>
    <dgm:cxn modelId="{9390D95E-9C20-4946-AC0B-A83BB8AA6C8F}" type="presOf" srcId="{A8E01F93-878D-4714-8868-3018D12A4184}" destId="{B768AC26-A120-4409-B0BB-63CDCE8002E6}" srcOrd="0" destOrd="0" presId="urn:diagrams.loki3.com/VaryingWidthList"/>
    <dgm:cxn modelId="{872E154E-E395-4F0E-807A-ED44C150A6A6}" srcId="{77152A36-BB8E-4C7C-A392-8D977F261B6F}" destId="{43CF9BDC-94B9-4B53-93A4-063F330D0653}" srcOrd="1" destOrd="0" parTransId="{015E8FAD-B423-410E-B924-7C57A443365B}" sibTransId="{EA6B4A0E-F6E9-43DF-8014-4F51A4934DCA}"/>
    <dgm:cxn modelId="{54635451-8E88-48D8-B981-B43E3CD36683}" type="presOf" srcId="{77152A36-BB8E-4C7C-A392-8D977F261B6F}" destId="{DF2706CB-6CBE-41A0-B786-DD5598959507}" srcOrd="0" destOrd="0" presId="urn:diagrams.loki3.com/VaryingWidthList"/>
    <dgm:cxn modelId="{DE4D84B0-4B9A-4075-84B6-3C01874B755F}" srcId="{77152A36-BB8E-4C7C-A392-8D977F261B6F}" destId="{A8E01F93-878D-4714-8868-3018D12A4184}" srcOrd="2" destOrd="0" parTransId="{9DD310E6-B5F4-47EC-AE19-F556ACC05821}" sibTransId="{43284250-24DF-48EA-9278-268C1195AB8B}"/>
    <dgm:cxn modelId="{F72C65B7-FBAD-4395-B609-D4F52815E524}" srcId="{77152A36-BB8E-4C7C-A392-8D977F261B6F}" destId="{311D8DEA-EC37-43E0-8023-6B57A0F681C5}" srcOrd="0" destOrd="0" parTransId="{406F8895-2061-4FEC-9CFE-AD6EA3ED0122}" sibTransId="{B8D01EF0-1013-4BA4-9683-F8A3CC562BAF}"/>
    <dgm:cxn modelId="{8EA6CA39-A444-4878-A560-C342EFC029C3}" type="presParOf" srcId="{DF2706CB-6CBE-41A0-B786-DD5598959507}" destId="{5BBDA9C6-311A-4F8D-ADE0-2995BFC6A25A}" srcOrd="0" destOrd="0" presId="urn:diagrams.loki3.com/VaryingWidthList"/>
    <dgm:cxn modelId="{202B1491-B59A-44A1-853C-FA4F30360FA2}" type="presParOf" srcId="{DF2706CB-6CBE-41A0-B786-DD5598959507}" destId="{FF3E3CD9-2157-4ABB-8F74-9914BAE9530A}" srcOrd="1" destOrd="0" presId="urn:diagrams.loki3.com/VaryingWidthList"/>
    <dgm:cxn modelId="{F1816AD3-0410-435E-A9AE-19A12E4A5B7F}" type="presParOf" srcId="{DF2706CB-6CBE-41A0-B786-DD5598959507}" destId="{2E4FA5DF-C151-4168-83FF-B56978D89274}" srcOrd="2" destOrd="0" presId="urn:diagrams.loki3.com/VaryingWidthList"/>
    <dgm:cxn modelId="{3107F0AF-A48C-4258-B6DA-AE1345D1F905}" type="presParOf" srcId="{DF2706CB-6CBE-41A0-B786-DD5598959507}" destId="{241A19EA-1E3C-4D3F-9B5F-02D24EB75261}" srcOrd="3" destOrd="0" presId="urn:diagrams.loki3.com/VaryingWidthList"/>
    <dgm:cxn modelId="{73981FE1-876D-4A00-85F7-150EAABDFCCB}" type="presParOf" srcId="{DF2706CB-6CBE-41A0-B786-DD5598959507}" destId="{B768AC26-A120-4409-B0BB-63CDCE8002E6}" srcOrd="4" destOrd="0" presId="urn:diagrams.loki3.com/VaryingWidth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6EEAF5-ECE2-480D-B2DB-092598D16157}" type="doc">
      <dgm:prSet loTypeId="urn:diagrams.loki3.com/VaryingWidthList" loCatId="list" qsTypeId="urn:microsoft.com/office/officeart/2005/8/quickstyle/simple1" qsCatId="simple" csTypeId="urn:microsoft.com/office/officeart/2005/8/colors/accent1_3" csCatId="accent1" phldr="1"/>
      <dgm:spPr/>
    </dgm:pt>
    <dgm:pt modelId="{1392CF4D-263B-45BE-A478-9EE29B491D8D}">
      <dgm:prSet phldrT="[Text]"/>
      <dgm:spPr/>
      <dgm:t>
        <a:bodyPr/>
        <a:lstStyle/>
        <a:p>
          <a:r>
            <a:rPr lang="en-IN" dirty="0"/>
            <a:t>50,000</a:t>
          </a:r>
        </a:p>
      </dgm:t>
    </dgm:pt>
    <dgm:pt modelId="{24C3299A-6568-4372-A5DA-8C8D2CC7B613}" type="parTrans" cxnId="{8FF8035B-35D3-4442-870B-7299C54B363A}">
      <dgm:prSet/>
      <dgm:spPr/>
      <dgm:t>
        <a:bodyPr/>
        <a:lstStyle/>
        <a:p>
          <a:endParaRPr lang="en-IN"/>
        </a:p>
      </dgm:t>
    </dgm:pt>
    <dgm:pt modelId="{00B5D665-2E92-4F09-AB2D-E00B0AAFB0A0}" type="sibTrans" cxnId="{8FF8035B-35D3-4442-870B-7299C54B363A}">
      <dgm:prSet/>
      <dgm:spPr/>
      <dgm:t>
        <a:bodyPr/>
        <a:lstStyle/>
        <a:p>
          <a:endParaRPr lang="en-IN"/>
        </a:p>
      </dgm:t>
    </dgm:pt>
    <dgm:pt modelId="{6B0905D2-DE97-48C1-B5C9-68E01CABDAD6}">
      <dgm:prSet phldrT="[Text]"/>
      <dgm:spPr/>
      <dgm:t>
        <a:bodyPr/>
        <a:lstStyle/>
        <a:p>
          <a:r>
            <a:rPr lang="en-IN" dirty="0"/>
            <a:t>40,000</a:t>
          </a:r>
        </a:p>
      </dgm:t>
    </dgm:pt>
    <dgm:pt modelId="{C3AF0BC4-6A63-41FA-9790-3AB4160402B4}" type="parTrans" cxnId="{8FF6CA25-05AE-49BC-A7AB-EBEB08A3DEE1}">
      <dgm:prSet/>
      <dgm:spPr/>
      <dgm:t>
        <a:bodyPr/>
        <a:lstStyle/>
        <a:p>
          <a:endParaRPr lang="en-IN"/>
        </a:p>
      </dgm:t>
    </dgm:pt>
    <dgm:pt modelId="{8812DF78-6509-4D81-A810-6C4B0D98A864}" type="sibTrans" cxnId="{8FF6CA25-05AE-49BC-A7AB-EBEB08A3DEE1}">
      <dgm:prSet/>
      <dgm:spPr/>
      <dgm:t>
        <a:bodyPr/>
        <a:lstStyle/>
        <a:p>
          <a:endParaRPr lang="en-IN"/>
        </a:p>
      </dgm:t>
    </dgm:pt>
    <dgm:pt modelId="{609A9989-DDA3-440A-98D9-BFDC5FF62194}">
      <dgm:prSet phldrT="[Text]"/>
      <dgm:spPr/>
      <dgm:t>
        <a:bodyPr/>
        <a:lstStyle/>
        <a:p>
          <a:r>
            <a:rPr lang="en-IN" dirty="0"/>
            <a:t>25,000</a:t>
          </a:r>
        </a:p>
      </dgm:t>
    </dgm:pt>
    <dgm:pt modelId="{BFEF468B-55AE-4B2A-82FD-EC560360546C}" type="parTrans" cxnId="{DA4A2E46-B45E-4210-BAA5-0F15D0C49C5F}">
      <dgm:prSet/>
      <dgm:spPr/>
      <dgm:t>
        <a:bodyPr/>
        <a:lstStyle/>
        <a:p>
          <a:endParaRPr lang="en-IN"/>
        </a:p>
      </dgm:t>
    </dgm:pt>
    <dgm:pt modelId="{C789F7CF-820F-4529-B203-4CFA045B5877}" type="sibTrans" cxnId="{DA4A2E46-B45E-4210-BAA5-0F15D0C49C5F}">
      <dgm:prSet/>
      <dgm:spPr/>
      <dgm:t>
        <a:bodyPr/>
        <a:lstStyle/>
        <a:p>
          <a:endParaRPr lang="en-IN"/>
        </a:p>
      </dgm:t>
    </dgm:pt>
    <dgm:pt modelId="{07AB1663-AD05-44E0-8D9B-BD3E219FEBC8}" type="pres">
      <dgm:prSet presAssocID="{476EEAF5-ECE2-480D-B2DB-092598D16157}" presName="Name0" presStyleCnt="0">
        <dgm:presLayoutVars>
          <dgm:resizeHandles/>
        </dgm:presLayoutVars>
      </dgm:prSet>
      <dgm:spPr/>
    </dgm:pt>
    <dgm:pt modelId="{3949AF0D-2339-40F1-9322-F7F2C8A5A43E}" type="pres">
      <dgm:prSet presAssocID="{1392CF4D-263B-45BE-A478-9EE29B491D8D}" presName="text" presStyleLbl="node1" presStyleIdx="0" presStyleCnt="3" custScaleX="363982" custScaleY="20452" custLinFactNeighborX="0" custLinFactNeighborY="-67727">
        <dgm:presLayoutVars>
          <dgm:bulletEnabled val="1"/>
        </dgm:presLayoutVars>
      </dgm:prSet>
      <dgm:spPr/>
    </dgm:pt>
    <dgm:pt modelId="{0F890985-49B1-4E20-A24F-EC4387470474}" type="pres">
      <dgm:prSet presAssocID="{00B5D665-2E92-4F09-AB2D-E00B0AAFB0A0}" presName="space" presStyleCnt="0"/>
      <dgm:spPr/>
    </dgm:pt>
    <dgm:pt modelId="{04A83C52-D851-4974-8B24-6A9650BBD0B7}" type="pres">
      <dgm:prSet presAssocID="{6B0905D2-DE97-48C1-B5C9-68E01CABDAD6}" presName="text" presStyleLbl="node1" presStyleIdx="1" presStyleCnt="3" custScaleX="284762" custScaleY="21692">
        <dgm:presLayoutVars>
          <dgm:bulletEnabled val="1"/>
        </dgm:presLayoutVars>
      </dgm:prSet>
      <dgm:spPr/>
    </dgm:pt>
    <dgm:pt modelId="{CB371A3A-CAB9-440E-943B-9D838E56BF31}" type="pres">
      <dgm:prSet presAssocID="{8812DF78-6509-4D81-A810-6C4B0D98A864}" presName="space" presStyleCnt="0"/>
      <dgm:spPr/>
    </dgm:pt>
    <dgm:pt modelId="{8E76FCBA-C80D-4660-812A-3718DF55D5DA}" type="pres">
      <dgm:prSet presAssocID="{609A9989-DDA3-440A-98D9-BFDC5FF62194}" presName="text" presStyleLbl="node1" presStyleIdx="2" presStyleCnt="3" custScaleX="191578" custScaleY="20625">
        <dgm:presLayoutVars>
          <dgm:bulletEnabled val="1"/>
        </dgm:presLayoutVars>
      </dgm:prSet>
      <dgm:spPr/>
    </dgm:pt>
  </dgm:ptLst>
  <dgm:cxnLst>
    <dgm:cxn modelId="{8FF6CA25-05AE-49BC-A7AB-EBEB08A3DEE1}" srcId="{476EEAF5-ECE2-480D-B2DB-092598D16157}" destId="{6B0905D2-DE97-48C1-B5C9-68E01CABDAD6}" srcOrd="1" destOrd="0" parTransId="{C3AF0BC4-6A63-41FA-9790-3AB4160402B4}" sibTransId="{8812DF78-6509-4D81-A810-6C4B0D98A864}"/>
    <dgm:cxn modelId="{3EF36E40-9A50-42D6-BF6C-CD3F6147E955}" type="presOf" srcId="{1392CF4D-263B-45BE-A478-9EE29B491D8D}" destId="{3949AF0D-2339-40F1-9322-F7F2C8A5A43E}" srcOrd="0" destOrd="0" presId="urn:diagrams.loki3.com/VaryingWidthList"/>
    <dgm:cxn modelId="{8FF8035B-35D3-4442-870B-7299C54B363A}" srcId="{476EEAF5-ECE2-480D-B2DB-092598D16157}" destId="{1392CF4D-263B-45BE-A478-9EE29B491D8D}" srcOrd="0" destOrd="0" parTransId="{24C3299A-6568-4372-A5DA-8C8D2CC7B613}" sibTransId="{00B5D665-2E92-4F09-AB2D-E00B0AAFB0A0}"/>
    <dgm:cxn modelId="{992CE561-386D-4C2A-A39F-671C7F75EFE5}" type="presOf" srcId="{609A9989-DDA3-440A-98D9-BFDC5FF62194}" destId="{8E76FCBA-C80D-4660-812A-3718DF55D5DA}" srcOrd="0" destOrd="0" presId="urn:diagrams.loki3.com/VaryingWidthList"/>
    <dgm:cxn modelId="{DA4A2E46-B45E-4210-BAA5-0F15D0C49C5F}" srcId="{476EEAF5-ECE2-480D-B2DB-092598D16157}" destId="{609A9989-DDA3-440A-98D9-BFDC5FF62194}" srcOrd="2" destOrd="0" parTransId="{BFEF468B-55AE-4B2A-82FD-EC560360546C}" sibTransId="{C789F7CF-820F-4529-B203-4CFA045B5877}"/>
    <dgm:cxn modelId="{81630C8C-270D-478A-A516-D2A4217C06D0}" type="presOf" srcId="{6B0905D2-DE97-48C1-B5C9-68E01CABDAD6}" destId="{04A83C52-D851-4974-8B24-6A9650BBD0B7}" srcOrd="0" destOrd="0" presId="urn:diagrams.loki3.com/VaryingWidthList"/>
    <dgm:cxn modelId="{204C36DB-916D-439C-B155-AA81FA676B45}" type="presOf" srcId="{476EEAF5-ECE2-480D-B2DB-092598D16157}" destId="{07AB1663-AD05-44E0-8D9B-BD3E219FEBC8}" srcOrd="0" destOrd="0" presId="urn:diagrams.loki3.com/VaryingWidthList"/>
    <dgm:cxn modelId="{28F95CAD-2F9D-43D1-A54F-AB283C6C80CF}" type="presParOf" srcId="{07AB1663-AD05-44E0-8D9B-BD3E219FEBC8}" destId="{3949AF0D-2339-40F1-9322-F7F2C8A5A43E}" srcOrd="0" destOrd="0" presId="urn:diagrams.loki3.com/VaryingWidthList"/>
    <dgm:cxn modelId="{0CB01A94-E8DE-4354-A189-2FF0DEB9C360}" type="presParOf" srcId="{07AB1663-AD05-44E0-8D9B-BD3E219FEBC8}" destId="{0F890985-49B1-4E20-A24F-EC4387470474}" srcOrd="1" destOrd="0" presId="urn:diagrams.loki3.com/VaryingWidthList"/>
    <dgm:cxn modelId="{13FA1701-2261-4CA0-B9AF-1071A78CCFC5}" type="presParOf" srcId="{07AB1663-AD05-44E0-8D9B-BD3E219FEBC8}" destId="{04A83C52-D851-4974-8B24-6A9650BBD0B7}" srcOrd="2" destOrd="0" presId="urn:diagrams.loki3.com/VaryingWidthList"/>
    <dgm:cxn modelId="{CBAB6739-2A53-4A7D-BCB8-BFCF11901D0F}" type="presParOf" srcId="{07AB1663-AD05-44E0-8D9B-BD3E219FEBC8}" destId="{CB371A3A-CAB9-440E-943B-9D838E56BF31}" srcOrd="3" destOrd="0" presId="urn:diagrams.loki3.com/VaryingWidthList"/>
    <dgm:cxn modelId="{B71099AC-844A-4323-9478-01A7537CDEC5}" type="presParOf" srcId="{07AB1663-AD05-44E0-8D9B-BD3E219FEBC8}" destId="{8E76FCBA-C80D-4660-812A-3718DF55D5DA}" srcOrd="4" destOrd="0" presId="urn:diagrams.loki3.com/VaryingWidth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DA7D90-189E-4E01-9FB8-4D98D54C77D7}" type="doc">
      <dgm:prSet loTypeId="urn:microsoft.com/office/officeart/2011/layout/TabList" loCatId="list" qsTypeId="urn:microsoft.com/office/officeart/2005/8/quickstyle/simple1" qsCatId="simple" csTypeId="urn:microsoft.com/office/officeart/2005/8/colors/accent2_1" csCatId="accent2" phldr="1"/>
      <dgm:spPr/>
      <dgm:t>
        <a:bodyPr/>
        <a:lstStyle/>
        <a:p>
          <a:endParaRPr lang="en-IN"/>
        </a:p>
      </dgm:t>
    </dgm:pt>
    <dgm:pt modelId="{79F02833-2786-4769-B557-61BCB51DC5B5}">
      <dgm:prSet phldrT="[Text]" custT="1"/>
      <dgm:spPr/>
      <dgm:t>
        <a:bodyPr/>
        <a:lstStyle/>
        <a:p>
          <a:endParaRPr lang="en-IN" sz="1600" dirty="0"/>
        </a:p>
        <a:p>
          <a:endParaRPr lang="en-IN" sz="1600" dirty="0"/>
        </a:p>
        <a:p>
          <a:endParaRPr lang="en-IN" sz="1100" dirty="0"/>
        </a:p>
      </dgm:t>
    </dgm:pt>
    <dgm:pt modelId="{7CEE1ABB-F4A2-4EAF-B775-19563A7378B7}" type="parTrans" cxnId="{35C184FC-C1A1-4D53-8C65-2CE0C9425A35}">
      <dgm:prSet/>
      <dgm:spPr/>
      <dgm:t>
        <a:bodyPr/>
        <a:lstStyle/>
        <a:p>
          <a:endParaRPr lang="en-IN"/>
        </a:p>
      </dgm:t>
    </dgm:pt>
    <dgm:pt modelId="{9C6C9463-F3CE-4F24-BB1D-313525877A7C}" type="sibTrans" cxnId="{35C184FC-C1A1-4D53-8C65-2CE0C9425A35}">
      <dgm:prSet/>
      <dgm:spPr/>
      <dgm:t>
        <a:bodyPr/>
        <a:lstStyle/>
        <a:p>
          <a:endParaRPr lang="en-IN"/>
        </a:p>
      </dgm:t>
    </dgm:pt>
    <dgm:pt modelId="{0690F46A-AF0B-4A28-B2A5-2592CBE7C7B2}">
      <dgm:prSet phldrT="[Text]"/>
      <dgm:spPr/>
      <dgm:t>
        <a:bodyPr/>
        <a:lstStyle/>
        <a:p>
          <a:endParaRPr lang="en-IN" dirty="0"/>
        </a:p>
      </dgm:t>
    </dgm:pt>
    <dgm:pt modelId="{006C95BA-389B-4BE3-B3AF-4F2769CD8E79}" type="parTrans" cxnId="{B406A9BF-2CA0-4284-B3D5-7445A2822A8D}">
      <dgm:prSet/>
      <dgm:spPr/>
      <dgm:t>
        <a:bodyPr/>
        <a:lstStyle/>
        <a:p>
          <a:endParaRPr lang="en-IN"/>
        </a:p>
      </dgm:t>
    </dgm:pt>
    <dgm:pt modelId="{73F41A44-763C-416C-9DFF-A448CB2B3B44}" type="sibTrans" cxnId="{B406A9BF-2CA0-4284-B3D5-7445A2822A8D}">
      <dgm:prSet/>
      <dgm:spPr/>
      <dgm:t>
        <a:bodyPr/>
        <a:lstStyle/>
        <a:p>
          <a:endParaRPr lang="en-IN"/>
        </a:p>
      </dgm:t>
    </dgm:pt>
    <dgm:pt modelId="{E53C152D-F0BD-4DA9-8DC0-7FFE3C23CADF}">
      <dgm:prSet phldrT="[Text]"/>
      <dgm:spPr/>
      <dgm:t>
        <a:bodyPr/>
        <a:lstStyle/>
        <a:p>
          <a:endParaRPr lang="en-IN" dirty="0"/>
        </a:p>
      </dgm:t>
    </dgm:pt>
    <dgm:pt modelId="{1529824E-3BE1-4B5B-B166-3E909F8B07D3}" type="parTrans" cxnId="{D31A918D-DDD3-49BA-8A7F-9E9E01411624}">
      <dgm:prSet/>
      <dgm:spPr/>
      <dgm:t>
        <a:bodyPr/>
        <a:lstStyle/>
        <a:p>
          <a:endParaRPr lang="en-IN"/>
        </a:p>
      </dgm:t>
    </dgm:pt>
    <dgm:pt modelId="{F74ECB54-A322-4629-9E4B-A68062395ED1}" type="sibTrans" cxnId="{D31A918D-DDD3-49BA-8A7F-9E9E01411624}">
      <dgm:prSet/>
      <dgm:spPr/>
      <dgm:t>
        <a:bodyPr/>
        <a:lstStyle/>
        <a:p>
          <a:endParaRPr lang="en-IN"/>
        </a:p>
      </dgm:t>
    </dgm:pt>
    <dgm:pt modelId="{2BF3AAFA-A214-4C7D-BBA7-FE24BD277C72}">
      <dgm:prSet phldrT="[Text]" custT="1"/>
      <dgm:spPr/>
      <dgm:t>
        <a:bodyPr/>
        <a:lstStyle/>
        <a:p>
          <a:r>
            <a:rPr lang="en-IN" sz="1800" b="1">
              <a:latin typeface="Calisto MT" panose="02040603050505030304" pitchFamily="18" charset="0"/>
            </a:rPr>
            <a:t>STRENGTH</a:t>
          </a:r>
          <a:endParaRPr lang="en-IN" sz="1800" b="1" dirty="0">
            <a:latin typeface="Calisto MT" panose="02040603050505030304" pitchFamily="18" charset="0"/>
          </a:endParaRPr>
        </a:p>
      </dgm:t>
    </dgm:pt>
    <dgm:pt modelId="{BF8D5C06-82EB-48A7-B49F-83CD051D6745}" type="sibTrans" cxnId="{D81115E3-EE8C-45E2-B053-00CB9338005C}">
      <dgm:prSet/>
      <dgm:spPr/>
      <dgm:t>
        <a:bodyPr/>
        <a:lstStyle/>
        <a:p>
          <a:endParaRPr lang="en-IN"/>
        </a:p>
      </dgm:t>
    </dgm:pt>
    <dgm:pt modelId="{BA1E1A47-B65D-4634-A6AD-04F03E23AEB9}" type="parTrans" cxnId="{D81115E3-EE8C-45E2-B053-00CB9338005C}">
      <dgm:prSet/>
      <dgm:spPr/>
      <dgm:t>
        <a:bodyPr/>
        <a:lstStyle/>
        <a:p>
          <a:endParaRPr lang="en-IN"/>
        </a:p>
      </dgm:t>
    </dgm:pt>
    <dgm:pt modelId="{A7A1984D-C05C-4F4A-909C-ED8FBD1EDDE3}" type="pres">
      <dgm:prSet presAssocID="{2CDA7D90-189E-4E01-9FB8-4D98D54C77D7}" presName="Name0" presStyleCnt="0">
        <dgm:presLayoutVars>
          <dgm:chMax/>
          <dgm:chPref val="3"/>
          <dgm:dir/>
          <dgm:animOne val="branch"/>
          <dgm:animLvl val="lvl"/>
        </dgm:presLayoutVars>
      </dgm:prSet>
      <dgm:spPr/>
    </dgm:pt>
    <dgm:pt modelId="{1869A05B-7354-4D19-AC16-48A963D9BC2B}" type="pres">
      <dgm:prSet presAssocID="{2BF3AAFA-A214-4C7D-BBA7-FE24BD277C72}" presName="composite" presStyleCnt="0"/>
      <dgm:spPr/>
    </dgm:pt>
    <dgm:pt modelId="{84A4514F-88F5-4920-8241-742E4DDDA0EC}" type="pres">
      <dgm:prSet presAssocID="{2BF3AAFA-A214-4C7D-BBA7-FE24BD277C72}" presName="FirstChild" presStyleLbl="revTx" presStyleIdx="0" presStyleCnt="4">
        <dgm:presLayoutVars>
          <dgm:chMax val="0"/>
          <dgm:chPref val="0"/>
          <dgm:bulletEnabled val="1"/>
        </dgm:presLayoutVars>
      </dgm:prSet>
      <dgm:spPr/>
    </dgm:pt>
    <dgm:pt modelId="{202F0696-8709-4EC3-8D25-9E178AA394B9}" type="pres">
      <dgm:prSet presAssocID="{2BF3AAFA-A214-4C7D-BBA7-FE24BD277C72}" presName="Parent" presStyleLbl="alignNode1" presStyleIdx="0" presStyleCnt="4">
        <dgm:presLayoutVars>
          <dgm:chMax val="3"/>
          <dgm:chPref val="3"/>
          <dgm:bulletEnabled val="1"/>
        </dgm:presLayoutVars>
      </dgm:prSet>
      <dgm:spPr/>
    </dgm:pt>
    <dgm:pt modelId="{55BF3160-EC97-448E-96AF-4BD9288B04C7}" type="pres">
      <dgm:prSet presAssocID="{2BF3AAFA-A214-4C7D-BBA7-FE24BD277C72}" presName="Accent" presStyleLbl="parChTrans1D1" presStyleIdx="0" presStyleCnt="4"/>
      <dgm:spPr/>
    </dgm:pt>
    <dgm:pt modelId="{E176E9E7-F561-4322-841D-A387283BCFA7}" type="pres">
      <dgm:prSet presAssocID="{BF8D5C06-82EB-48A7-B49F-83CD051D6745}" presName="sibTrans" presStyleCnt="0"/>
      <dgm:spPr/>
    </dgm:pt>
    <dgm:pt modelId="{36A67904-DC40-4F36-B311-E87A7DA97A98}" type="pres">
      <dgm:prSet presAssocID="{79F02833-2786-4769-B557-61BCB51DC5B5}" presName="composite" presStyleCnt="0"/>
      <dgm:spPr/>
    </dgm:pt>
    <dgm:pt modelId="{C9DFF7DB-885E-409C-AF74-91701AA7BB2A}" type="pres">
      <dgm:prSet presAssocID="{79F02833-2786-4769-B557-61BCB51DC5B5}" presName="FirstChild" presStyleLbl="revTx" presStyleIdx="1" presStyleCnt="4">
        <dgm:presLayoutVars>
          <dgm:chMax val="0"/>
          <dgm:chPref val="0"/>
          <dgm:bulletEnabled val="1"/>
        </dgm:presLayoutVars>
      </dgm:prSet>
      <dgm:spPr/>
    </dgm:pt>
    <dgm:pt modelId="{94FB1903-E5B3-4177-9CD5-6FD0020576E4}" type="pres">
      <dgm:prSet presAssocID="{79F02833-2786-4769-B557-61BCB51DC5B5}" presName="Parent" presStyleLbl="alignNode1" presStyleIdx="1" presStyleCnt="4">
        <dgm:presLayoutVars>
          <dgm:chMax val="3"/>
          <dgm:chPref val="3"/>
          <dgm:bulletEnabled val="1"/>
        </dgm:presLayoutVars>
      </dgm:prSet>
      <dgm:spPr/>
    </dgm:pt>
    <dgm:pt modelId="{0ED83CD1-C105-44A1-9441-C665A97FC00D}" type="pres">
      <dgm:prSet presAssocID="{79F02833-2786-4769-B557-61BCB51DC5B5}" presName="Accent" presStyleLbl="parChTrans1D1" presStyleIdx="1" presStyleCnt="4"/>
      <dgm:spPr/>
    </dgm:pt>
    <dgm:pt modelId="{1FB77254-BF72-4833-81E9-080AB4FE1B5E}" type="pres">
      <dgm:prSet presAssocID="{9C6C9463-F3CE-4F24-BB1D-313525877A7C}" presName="sibTrans" presStyleCnt="0"/>
      <dgm:spPr/>
    </dgm:pt>
    <dgm:pt modelId="{D2DF1731-AB0C-4AED-A07F-99AEB3FD0481}" type="pres">
      <dgm:prSet presAssocID="{0690F46A-AF0B-4A28-B2A5-2592CBE7C7B2}" presName="composite" presStyleCnt="0"/>
      <dgm:spPr/>
    </dgm:pt>
    <dgm:pt modelId="{81F2E3A4-7CC3-44B0-833C-1CB50B05DFBB}" type="pres">
      <dgm:prSet presAssocID="{0690F46A-AF0B-4A28-B2A5-2592CBE7C7B2}" presName="FirstChild" presStyleLbl="revTx" presStyleIdx="2" presStyleCnt="4">
        <dgm:presLayoutVars>
          <dgm:chMax val="0"/>
          <dgm:chPref val="0"/>
          <dgm:bulletEnabled val="1"/>
        </dgm:presLayoutVars>
      </dgm:prSet>
      <dgm:spPr/>
    </dgm:pt>
    <dgm:pt modelId="{0009A1D4-3A17-4F9E-BAF2-082984A0EE8F}" type="pres">
      <dgm:prSet presAssocID="{0690F46A-AF0B-4A28-B2A5-2592CBE7C7B2}" presName="Parent" presStyleLbl="alignNode1" presStyleIdx="2" presStyleCnt="4">
        <dgm:presLayoutVars>
          <dgm:chMax val="3"/>
          <dgm:chPref val="3"/>
          <dgm:bulletEnabled val="1"/>
        </dgm:presLayoutVars>
      </dgm:prSet>
      <dgm:spPr/>
    </dgm:pt>
    <dgm:pt modelId="{CCC76A85-4105-477C-ABB5-7E5D73E6A0CA}" type="pres">
      <dgm:prSet presAssocID="{0690F46A-AF0B-4A28-B2A5-2592CBE7C7B2}" presName="Accent" presStyleLbl="parChTrans1D1" presStyleIdx="2" presStyleCnt="4"/>
      <dgm:spPr/>
    </dgm:pt>
    <dgm:pt modelId="{4F1FE50A-E041-4655-B200-ABC027EC65F2}" type="pres">
      <dgm:prSet presAssocID="{73F41A44-763C-416C-9DFF-A448CB2B3B44}" presName="sibTrans" presStyleCnt="0"/>
      <dgm:spPr/>
    </dgm:pt>
    <dgm:pt modelId="{84BA54D8-53CB-41D3-B805-7D19121242E9}" type="pres">
      <dgm:prSet presAssocID="{E53C152D-F0BD-4DA9-8DC0-7FFE3C23CADF}" presName="composite" presStyleCnt="0"/>
      <dgm:spPr/>
    </dgm:pt>
    <dgm:pt modelId="{852EB614-B5E2-401E-9413-18113AF4AA42}" type="pres">
      <dgm:prSet presAssocID="{E53C152D-F0BD-4DA9-8DC0-7FFE3C23CADF}" presName="FirstChild" presStyleLbl="revTx" presStyleIdx="3" presStyleCnt="4">
        <dgm:presLayoutVars>
          <dgm:chMax val="0"/>
          <dgm:chPref val="0"/>
          <dgm:bulletEnabled val="1"/>
        </dgm:presLayoutVars>
      </dgm:prSet>
      <dgm:spPr/>
    </dgm:pt>
    <dgm:pt modelId="{90CDDB22-52CD-4DC4-A470-18F39595705C}" type="pres">
      <dgm:prSet presAssocID="{E53C152D-F0BD-4DA9-8DC0-7FFE3C23CADF}" presName="Parent" presStyleLbl="alignNode1" presStyleIdx="3" presStyleCnt="4">
        <dgm:presLayoutVars>
          <dgm:chMax val="3"/>
          <dgm:chPref val="3"/>
          <dgm:bulletEnabled val="1"/>
        </dgm:presLayoutVars>
      </dgm:prSet>
      <dgm:spPr/>
    </dgm:pt>
    <dgm:pt modelId="{667B8328-EFE1-4C90-93C4-E7BF64486D33}" type="pres">
      <dgm:prSet presAssocID="{E53C152D-F0BD-4DA9-8DC0-7FFE3C23CADF}" presName="Accent" presStyleLbl="parChTrans1D1" presStyleIdx="3" presStyleCnt="4"/>
      <dgm:spPr/>
    </dgm:pt>
  </dgm:ptLst>
  <dgm:cxnLst>
    <dgm:cxn modelId="{F468C939-7FB9-4AF5-AF65-29EF5A15E5AF}" type="presOf" srcId="{2BF3AAFA-A214-4C7D-BBA7-FE24BD277C72}" destId="{202F0696-8709-4EC3-8D25-9E178AA394B9}" srcOrd="0" destOrd="0" presId="urn:microsoft.com/office/officeart/2011/layout/TabList"/>
    <dgm:cxn modelId="{A4CD613E-4604-455E-BDA4-B323AF20B1B8}" type="presOf" srcId="{79F02833-2786-4769-B557-61BCB51DC5B5}" destId="{94FB1903-E5B3-4177-9CD5-6FD0020576E4}" srcOrd="0" destOrd="0" presId="urn:microsoft.com/office/officeart/2011/layout/TabList"/>
    <dgm:cxn modelId="{43DC5D41-757F-47CF-B6CD-468850ADBEF5}" type="presOf" srcId="{E53C152D-F0BD-4DA9-8DC0-7FFE3C23CADF}" destId="{90CDDB22-52CD-4DC4-A470-18F39595705C}" srcOrd="0" destOrd="0" presId="urn:microsoft.com/office/officeart/2011/layout/TabList"/>
    <dgm:cxn modelId="{11671364-7808-4365-8229-6C7BDA62E290}" type="presOf" srcId="{2CDA7D90-189E-4E01-9FB8-4D98D54C77D7}" destId="{A7A1984D-C05C-4F4A-909C-ED8FBD1EDDE3}" srcOrd="0" destOrd="0" presId="urn:microsoft.com/office/officeart/2011/layout/TabList"/>
    <dgm:cxn modelId="{D31A918D-DDD3-49BA-8A7F-9E9E01411624}" srcId="{2CDA7D90-189E-4E01-9FB8-4D98D54C77D7}" destId="{E53C152D-F0BD-4DA9-8DC0-7FFE3C23CADF}" srcOrd="3" destOrd="0" parTransId="{1529824E-3BE1-4B5B-B166-3E909F8B07D3}" sibTransId="{F74ECB54-A322-4629-9E4B-A68062395ED1}"/>
    <dgm:cxn modelId="{18A71D8F-030A-4AE7-8E59-6A744F46F7BC}" type="presOf" srcId="{0690F46A-AF0B-4A28-B2A5-2592CBE7C7B2}" destId="{0009A1D4-3A17-4F9E-BAF2-082984A0EE8F}" srcOrd="0" destOrd="0" presId="urn:microsoft.com/office/officeart/2011/layout/TabList"/>
    <dgm:cxn modelId="{B406A9BF-2CA0-4284-B3D5-7445A2822A8D}" srcId="{2CDA7D90-189E-4E01-9FB8-4D98D54C77D7}" destId="{0690F46A-AF0B-4A28-B2A5-2592CBE7C7B2}" srcOrd="2" destOrd="0" parTransId="{006C95BA-389B-4BE3-B3AF-4F2769CD8E79}" sibTransId="{73F41A44-763C-416C-9DFF-A448CB2B3B44}"/>
    <dgm:cxn modelId="{D81115E3-EE8C-45E2-B053-00CB9338005C}" srcId="{2CDA7D90-189E-4E01-9FB8-4D98D54C77D7}" destId="{2BF3AAFA-A214-4C7D-BBA7-FE24BD277C72}" srcOrd="0" destOrd="0" parTransId="{BA1E1A47-B65D-4634-A6AD-04F03E23AEB9}" sibTransId="{BF8D5C06-82EB-48A7-B49F-83CD051D6745}"/>
    <dgm:cxn modelId="{35C184FC-C1A1-4D53-8C65-2CE0C9425A35}" srcId="{2CDA7D90-189E-4E01-9FB8-4D98D54C77D7}" destId="{79F02833-2786-4769-B557-61BCB51DC5B5}" srcOrd="1" destOrd="0" parTransId="{7CEE1ABB-F4A2-4EAF-B775-19563A7378B7}" sibTransId="{9C6C9463-F3CE-4F24-BB1D-313525877A7C}"/>
    <dgm:cxn modelId="{AD242E87-924E-4DA8-AAD9-20E57B7FBA2B}" type="presParOf" srcId="{A7A1984D-C05C-4F4A-909C-ED8FBD1EDDE3}" destId="{1869A05B-7354-4D19-AC16-48A963D9BC2B}" srcOrd="0" destOrd="0" presId="urn:microsoft.com/office/officeart/2011/layout/TabList"/>
    <dgm:cxn modelId="{BC3485E6-5EBE-458A-AE90-DA1E42B70A8F}" type="presParOf" srcId="{1869A05B-7354-4D19-AC16-48A963D9BC2B}" destId="{84A4514F-88F5-4920-8241-742E4DDDA0EC}" srcOrd="0" destOrd="0" presId="urn:microsoft.com/office/officeart/2011/layout/TabList"/>
    <dgm:cxn modelId="{6A7DE249-C92D-4F77-A877-CD1DDB6D5A01}" type="presParOf" srcId="{1869A05B-7354-4D19-AC16-48A963D9BC2B}" destId="{202F0696-8709-4EC3-8D25-9E178AA394B9}" srcOrd="1" destOrd="0" presId="urn:microsoft.com/office/officeart/2011/layout/TabList"/>
    <dgm:cxn modelId="{87FA600A-74B2-48C8-A51A-716A1B40A0C7}" type="presParOf" srcId="{1869A05B-7354-4D19-AC16-48A963D9BC2B}" destId="{55BF3160-EC97-448E-96AF-4BD9288B04C7}" srcOrd="2" destOrd="0" presId="urn:microsoft.com/office/officeart/2011/layout/TabList"/>
    <dgm:cxn modelId="{4124B471-0CC3-4329-B80F-28FDA1629562}" type="presParOf" srcId="{A7A1984D-C05C-4F4A-909C-ED8FBD1EDDE3}" destId="{E176E9E7-F561-4322-841D-A387283BCFA7}" srcOrd="1" destOrd="0" presId="urn:microsoft.com/office/officeart/2011/layout/TabList"/>
    <dgm:cxn modelId="{A23BCC2B-2AD6-4815-A6D0-B8557E366004}" type="presParOf" srcId="{A7A1984D-C05C-4F4A-909C-ED8FBD1EDDE3}" destId="{36A67904-DC40-4F36-B311-E87A7DA97A98}" srcOrd="2" destOrd="0" presId="urn:microsoft.com/office/officeart/2011/layout/TabList"/>
    <dgm:cxn modelId="{04757301-DF7D-4B1B-91CB-C13D266B6027}" type="presParOf" srcId="{36A67904-DC40-4F36-B311-E87A7DA97A98}" destId="{C9DFF7DB-885E-409C-AF74-91701AA7BB2A}" srcOrd="0" destOrd="0" presId="urn:microsoft.com/office/officeart/2011/layout/TabList"/>
    <dgm:cxn modelId="{C16D8666-9471-400D-BBFB-FA8F4663AEDE}" type="presParOf" srcId="{36A67904-DC40-4F36-B311-E87A7DA97A98}" destId="{94FB1903-E5B3-4177-9CD5-6FD0020576E4}" srcOrd="1" destOrd="0" presId="urn:microsoft.com/office/officeart/2011/layout/TabList"/>
    <dgm:cxn modelId="{F440718C-BCC2-411D-B34B-C9BE95153245}" type="presParOf" srcId="{36A67904-DC40-4F36-B311-E87A7DA97A98}" destId="{0ED83CD1-C105-44A1-9441-C665A97FC00D}" srcOrd="2" destOrd="0" presId="urn:microsoft.com/office/officeart/2011/layout/TabList"/>
    <dgm:cxn modelId="{2793B22F-97DF-45A4-B483-643725FBD20B}" type="presParOf" srcId="{A7A1984D-C05C-4F4A-909C-ED8FBD1EDDE3}" destId="{1FB77254-BF72-4833-81E9-080AB4FE1B5E}" srcOrd="3" destOrd="0" presId="urn:microsoft.com/office/officeart/2011/layout/TabList"/>
    <dgm:cxn modelId="{A2740411-E56F-40AD-9DF6-318EBB08EC75}" type="presParOf" srcId="{A7A1984D-C05C-4F4A-909C-ED8FBD1EDDE3}" destId="{D2DF1731-AB0C-4AED-A07F-99AEB3FD0481}" srcOrd="4" destOrd="0" presId="urn:microsoft.com/office/officeart/2011/layout/TabList"/>
    <dgm:cxn modelId="{269A9A55-115F-4080-BBF9-253C56378F1E}" type="presParOf" srcId="{D2DF1731-AB0C-4AED-A07F-99AEB3FD0481}" destId="{81F2E3A4-7CC3-44B0-833C-1CB50B05DFBB}" srcOrd="0" destOrd="0" presId="urn:microsoft.com/office/officeart/2011/layout/TabList"/>
    <dgm:cxn modelId="{E8DFEE6B-D79B-4B17-AC6C-1DD7DDD1DBD1}" type="presParOf" srcId="{D2DF1731-AB0C-4AED-A07F-99AEB3FD0481}" destId="{0009A1D4-3A17-4F9E-BAF2-082984A0EE8F}" srcOrd="1" destOrd="0" presId="urn:microsoft.com/office/officeart/2011/layout/TabList"/>
    <dgm:cxn modelId="{2DD5AF50-729A-4563-91FE-E215D948E1F8}" type="presParOf" srcId="{D2DF1731-AB0C-4AED-A07F-99AEB3FD0481}" destId="{CCC76A85-4105-477C-ABB5-7E5D73E6A0CA}" srcOrd="2" destOrd="0" presId="urn:microsoft.com/office/officeart/2011/layout/TabList"/>
    <dgm:cxn modelId="{AE63BEE5-7A30-4C9A-B8B3-6E7A00D3AE21}" type="presParOf" srcId="{A7A1984D-C05C-4F4A-909C-ED8FBD1EDDE3}" destId="{4F1FE50A-E041-4655-B200-ABC027EC65F2}" srcOrd="5" destOrd="0" presId="urn:microsoft.com/office/officeart/2011/layout/TabList"/>
    <dgm:cxn modelId="{457DD087-F22F-4EFE-A2ED-7A865EC9FD08}" type="presParOf" srcId="{A7A1984D-C05C-4F4A-909C-ED8FBD1EDDE3}" destId="{84BA54D8-53CB-41D3-B805-7D19121242E9}" srcOrd="6" destOrd="0" presId="urn:microsoft.com/office/officeart/2011/layout/TabList"/>
    <dgm:cxn modelId="{784FF10D-D56C-42FA-884B-FF90A4BD5581}" type="presParOf" srcId="{84BA54D8-53CB-41D3-B805-7D19121242E9}" destId="{852EB614-B5E2-401E-9413-18113AF4AA42}" srcOrd="0" destOrd="0" presId="urn:microsoft.com/office/officeart/2011/layout/TabList"/>
    <dgm:cxn modelId="{71AAF785-F218-4013-AD99-B856A4E72A64}" type="presParOf" srcId="{84BA54D8-53CB-41D3-B805-7D19121242E9}" destId="{90CDDB22-52CD-4DC4-A470-18F39595705C}" srcOrd="1" destOrd="0" presId="urn:microsoft.com/office/officeart/2011/layout/TabList"/>
    <dgm:cxn modelId="{311C1260-3B62-4271-B80F-C15F9BFCED4E}" type="presParOf" srcId="{84BA54D8-53CB-41D3-B805-7D19121242E9}" destId="{667B8328-EFE1-4C90-93C4-E7BF64486D33}"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C35495-77E2-4984-B0A0-7771F2AC008E}">
      <dsp:nvSpPr>
        <dsp:cNvPr id="0" name=""/>
        <dsp:cNvSpPr/>
      </dsp:nvSpPr>
      <dsp:spPr>
        <a:xfrm>
          <a:off x="210253" y="666022"/>
          <a:ext cx="2406153" cy="415309"/>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20-25</a:t>
          </a:r>
        </a:p>
      </dsp:txBody>
      <dsp:txXfrm>
        <a:off x="210253" y="666022"/>
        <a:ext cx="2406153" cy="415309"/>
      </dsp:txXfrm>
    </dsp:sp>
    <dsp:sp modelId="{2C0B87CF-0EC8-4846-8C25-B3E2FB7F9162}">
      <dsp:nvSpPr>
        <dsp:cNvPr id="0" name=""/>
        <dsp:cNvSpPr/>
      </dsp:nvSpPr>
      <dsp:spPr>
        <a:xfrm>
          <a:off x="632177" y="1232003"/>
          <a:ext cx="1562306" cy="508936"/>
        </a:xfrm>
        <a:prstGeom prst="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27-30</a:t>
          </a:r>
        </a:p>
      </dsp:txBody>
      <dsp:txXfrm>
        <a:off x="632177" y="1232003"/>
        <a:ext cx="1562306" cy="508936"/>
      </dsp:txXfrm>
    </dsp:sp>
    <dsp:sp modelId="{7B098463-C9BA-4FF6-8D37-FC8DE8C42E1E}">
      <dsp:nvSpPr>
        <dsp:cNvPr id="0" name=""/>
        <dsp:cNvSpPr/>
      </dsp:nvSpPr>
      <dsp:spPr>
        <a:xfrm>
          <a:off x="801510" y="1891611"/>
          <a:ext cx="1223639" cy="458733"/>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32-37</a:t>
          </a:r>
        </a:p>
      </dsp:txBody>
      <dsp:txXfrm>
        <a:off x="801510" y="1891611"/>
        <a:ext cx="1223639" cy="458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DA9C6-311A-4F8D-ADE0-2995BFC6A25A}">
      <dsp:nvSpPr>
        <dsp:cNvPr id="0" name=""/>
        <dsp:cNvSpPr/>
      </dsp:nvSpPr>
      <dsp:spPr>
        <a:xfrm>
          <a:off x="1202559" y="437481"/>
          <a:ext cx="3212404" cy="460236"/>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FEMALE</a:t>
          </a:r>
        </a:p>
      </dsp:txBody>
      <dsp:txXfrm>
        <a:off x="1202559" y="437481"/>
        <a:ext cx="3212404" cy="460236"/>
      </dsp:txXfrm>
    </dsp:sp>
    <dsp:sp modelId="{2E4FA5DF-C151-4168-83FF-B56978D89274}">
      <dsp:nvSpPr>
        <dsp:cNvPr id="0" name=""/>
        <dsp:cNvSpPr/>
      </dsp:nvSpPr>
      <dsp:spPr>
        <a:xfrm>
          <a:off x="1475606" y="1031766"/>
          <a:ext cx="2781230" cy="390583"/>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MALE</a:t>
          </a:r>
        </a:p>
      </dsp:txBody>
      <dsp:txXfrm>
        <a:off x="1475606" y="1031766"/>
        <a:ext cx="2781230" cy="390583"/>
      </dsp:txXfrm>
    </dsp:sp>
    <dsp:sp modelId="{B768AC26-A120-4409-B0BB-63CDCE8002E6}">
      <dsp:nvSpPr>
        <dsp:cNvPr id="0" name=""/>
        <dsp:cNvSpPr/>
      </dsp:nvSpPr>
      <dsp:spPr>
        <a:xfrm>
          <a:off x="1682332" y="1547827"/>
          <a:ext cx="2125083" cy="411373"/>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OTHER</a:t>
          </a:r>
        </a:p>
      </dsp:txBody>
      <dsp:txXfrm>
        <a:off x="1682332" y="1547827"/>
        <a:ext cx="2125083" cy="411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9AF0D-2339-40F1-9322-F7F2C8A5A43E}">
      <dsp:nvSpPr>
        <dsp:cNvPr id="0" name=""/>
        <dsp:cNvSpPr/>
      </dsp:nvSpPr>
      <dsp:spPr>
        <a:xfrm>
          <a:off x="1188846" y="207067"/>
          <a:ext cx="3112046" cy="412039"/>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50,000</a:t>
          </a:r>
        </a:p>
      </dsp:txBody>
      <dsp:txXfrm>
        <a:off x="1188846" y="207067"/>
        <a:ext cx="3112046" cy="412039"/>
      </dsp:txXfrm>
    </dsp:sp>
    <dsp:sp modelId="{04A83C52-D851-4974-8B24-6A9650BBD0B7}">
      <dsp:nvSpPr>
        <dsp:cNvPr id="0" name=""/>
        <dsp:cNvSpPr/>
      </dsp:nvSpPr>
      <dsp:spPr>
        <a:xfrm>
          <a:off x="1527512" y="788064"/>
          <a:ext cx="2434715" cy="437021"/>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40,000</a:t>
          </a:r>
        </a:p>
      </dsp:txBody>
      <dsp:txXfrm>
        <a:off x="1527512" y="788064"/>
        <a:ext cx="2434715" cy="437021"/>
      </dsp:txXfrm>
    </dsp:sp>
    <dsp:sp modelId="{8E76FCBA-C80D-4660-812A-3718DF55D5DA}">
      <dsp:nvSpPr>
        <dsp:cNvPr id="0" name=""/>
        <dsp:cNvSpPr/>
      </dsp:nvSpPr>
      <dsp:spPr>
        <a:xfrm>
          <a:off x="1925874" y="1325818"/>
          <a:ext cx="1637991" cy="415524"/>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dirty="0"/>
            <a:t>25,000</a:t>
          </a:r>
        </a:p>
      </dsp:txBody>
      <dsp:txXfrm>
        <a:off x="1925874" y="1325818"/>
        <a:ext cx="1637991" cy="415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B8328-EFE1-4C90-93C4-E7BF64486D33}">
      <dsp:nvSpPr>
        <dsp:cNvPr id="0" name=""/>
        <dsp:cNvSpPr/>
      </dsp:nvSpPr>
      <dsp:spPr>
        <a:xfrm>
          <a:off x="0" y="6366799"/>
          <a:ext cx="9075504"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C76A85-4105-477C-ABB5-7E5D73E6A0CA}">
      <dsp:nvSpPr>
        <dsp:cNvPr id="0" name=""/>
        <dsp:cNvSpPr/>
      </dsp:nvSpPr>
      <dsp:spPr>
        <a:xfrm>
          <a:off x="0" y="4756265"/>
          <a:ext cx="9075504"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D83CD1-C105-44A1-9441-C665A97FC00D}">
      <dsp:nvSpPr>
        <dsp:cNvPr id="0" name=""/>
        <dsp:cNvSpPr/>
      </dsp:nvSpPr>
      <dsp:spPr>
        <a:xfrm>
          <a:off x="0" y="3145730"/>
          <a:ext cx="9075504"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BF3160-EC97-448E-96AF-4BD9288B04C7}">
      <dsp:nvSpPr>
        <dsp:cNvPr id="0" name=""/>
        <dsp:cNvSpPr/>
      </dsp:nvSpPr>
      <dsp:spPr>
        <a:xfrm>
          <a:off x="0" y="1535196"/>
          <a:ext cx="9075504"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A4514F-88F5-4920-8241-742E4DDDA0EC}">
      <dsp:nvSpPr>
        <dsp:cNvPr id="0" name=""/>
        <dsp:cNvSpPr/>
      </dsp:nvSpPr>
      <dsp:spPr>
        <a:xfrm>
          <a:off x="2359631" y="1354"/>
          <a:ext cx="6715872" cy="1533842"/>
        </a:xfrm>
        <a:prstGeom prst="rect">
          <a:avLst/>
        </a:prstGeom>
        <a:noFill/>
        <a:ln>
          <a:noFill/>
        </a:ln>
        <a:effectLst/>
      </dsp:spPr>
      <dsp:style>
        <a:lnRef idx="0">
          <a:scrgbClr r="0" g="0" b="0"/>
        </a:lnRef>
        <a:fillRef idx="0">
          <a:scrgbClr r="0" g="0" b="0"/>
        </a:fillRef>
        <a:effectRef idx="0">
          <a:scrgbClr r="0" g="0" b="0"/>
        </a:effectRef>
        <a:fontRef idx="minor"/>
      </dsp:style>
    </dsp:sp>
    <dsp:sp modelId="{202F0696-8709-4EC3-8D25-9E178AA394B9}">
      <dsp:nvSpPr>
        <dsp:cNvPr id="0" name=""/>
        <dsp:cNvSpPr/>
      </dsp:nvSpPr>
      <dsp:spPr>
        <a:xfrm>
          <a:off x="0" y="1354"/>
          <a:ext cx="2359631" cy="1533842"/>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IN" sz="1800" b="1" kern="1200">
              <a:latin typeface="Calisto MT" panose="02040603050505030304" pitchFamily="18" charset="0"/>
            </a:rPr>
            <a:t>STRENGTH</a:t>
          </a:r>
          <a:endParaRPr lang="en-IN" sz="1800" b="1" kern="1200" dirty="0">
            <a:latin typeface="Calisto MT" panose="02040603050505030304" pitchFamily="18" charset="0"/>
          </a:endParaRPr>
        </a:p>
      </dsp:txBody>
      <dsp:txXfrm>
        <a:off x="74889" y="76243"/>
        <a:ext cx="2209853" cy="1458953"/>
      </dsp:txXfrm>
    </dsp:sp>
    <dsp:sp modelId="{C9DFF7DB-885E-409C-AF74-91701AA7BB2A}">
      <dsp:nvSpPr>
        <dsp:cNvPr id="0" name=""/>
        <dsp:cNvSpPr/>
      </dsp:nvSpPr>
      <dsp:spPr>
        <a:xfrm>
          <a:off x="2359631" y="1611888"/>
          <a:ext cx="6715872" cy="1533842"/>
        </a:xfrm>
        <a:prstGeom prst="rect">
          <a:avLst/>
        </a:prstGeom>
        <a:noFill/>
        <a:ln>
          <a:noFill/>
        </a:ln>
        <a:effectLst/>
      </dsp:spPr>
      <dsp:style>
        <a:lnRef idx="0">
          <a:scrgbClr r="0" g="0" b="0"/>
        </a:lnRef>
        <a:fillRef idx="0">
          <a:scrgbClr r="0" g="0" b="0"/>
        </a:fillRef>
        <a:effectRef idx="0">
          <a:scrgbClr r="0" g="0" b="0"/>
        </a:effectRef>
        <a:fontRef idx="minor"/>
      </dsp:style>
    </dsp:sp>
    <dsp:sp modelId="{94FB1903-E5B3-4177-9CD5-6FD0020576E4}">
      <dsp:nvSpPr>
        <dsp:cNvPr id="0" name=""/>
        <dsp:cNvSpPr/>
      </dsp:nvSpPr>
      <dsp:spPr>
        <a:xfrm>
          <a:off x="0" y="1611888"/>
          <a:ext cx="2359631" cy="1533842"/>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endParaRPr lang="en-IN" sz="1600" kern="1200" dirty="0"/>
        </a:p>
        <a:p>
          <a:pPr marL="0" lvl="0" indent="0" algn="ctr" defTabSz="711200">
            <a:lnSpc>
              <a:spcPct val="90000"/>
            </a:lnSpc>
            <a:spcBef>
              <a:spcPct val="0"/>
            </a:spcBef>
            <a:spcAft>
              <a:spcPct val="35000"/>
            </a:spcAft>
            <a:buNone/>
          </a:pPr>
          <a:endParaRPr lang="en-IN" sz="1100" kern="1200" dirty="0"/>
        </a:p>
      </dsp:txBody>
      <dsp:txXfrm>
        <a:off x="74889" y="1686777"/>
        <a:ext cx="2209853" cy="1458953"/>
      </dsp:txXfrm>
    </dsp:sp>
    <dsp:sp modelId="{81F2E3A4-7CC3-44B0-833C-1CB50B05DFBB}">
      <dsp:nvSpPr>
        <dsp:cNvPr id="0" name=""/>
        <dsp:cNvSpPr/>
      </dsp:nvSpPr>
      <dsp:spPr>
        <a:xfrm>
          <a:off x="2359631" y="3222423"/>
          <a:ext cx="6715872" cy="1533842"/>
        </a:xfrm>
        <a:prstGeom prst="rect">
          <a:avLst/>
        </a:prstGeom>
        <a:noFill/>
        <a:ln>
          <a:noFill/>
        </a:ln>
        <a:effectLst/>
      </dsp:spPr>
      <dsp:style>
        <a:lnRef idx="0">
          <a:scrgbClr r="0" g="0" b="0"/>
        </a:lnRef>
        <a:fillRef idx="0">
          <a:scrgbClr r="0" g="0" b="0"/>
        </a:fillRef>
        <a:effectRef idx="0">
          <a:scrgbClr r="0" g="0" b="0"/>
        </a:effectRef>
        <a:fontRef idx="minor"/>
      </dsp:style>
    </dsp:sp>
    <dsp:sp modelId="{0009A1D4-3A17-4F9E-BAF2-082984A0EE8F}">
      <dsp:nvSpPr>
        <dsp:cNvPr id="0" name=""/>
        <dsp:cNvSpPr/>
      </dsp:nvSpPr>
      <dsp:spPr>
        <a:xfrm>
          <a:off x="0" y="3222423"/>
          <a:ext cx="2359631" cy="1533842"/>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74889" y="3297312"/>
        <a:ext cx="2209853" cy="1458953"/>
      </dsp:txXfrm>
    </dsp:sp>
    <dsp:sp modelId="{852EB614-B5E2-401E-9413-18113AF4AA42}">
      <dsp:nvSpPr>
        <dsp:cNvPr id="0" name=""/>
        <dsp:cNvSpPr/>
      </dsp:nvSpPr>
      <dsp:spPr>
        <a:xfrm>
          <a:off x="2359631" y="4832957"/>
          <a:ext cx="6715872" cy="1533842"/>
        </a:xfrm>
        <a:prstGeom prst="rect">
          <a:avLst/>
        </a:prstGeom>
        <a:noFill/>
        <a:ln>
          <a:noFill/>
        </a:ln>
        <a:effectLst/>
      </dsp:spPr>
      <dsp:style>
        <a:lnRef idx="0">
          <a:scrgbClr r="0" g="0" b="0"/>
        </a:lnRef>
        <a:fillRef idx="0">
          <a:scrgbClr r="0" g="0" b="0"/>
        </a:fillRef>
        <a:effectRef idx="0">
          <a:scrgbClr r="0" g="0" b="0"/>
        </a:effectRef>
        <a:fontRef idx="minor"/>
      </dsp:style>
    </dsp:sp>
    <dsp:sp modelId="{90CDDB22-52CD-4DC4-A470-18F39595705C}">
      <dsp:nvSpPr>
        <dsp:cNvPr id="0" name=""/>
        <dsp:cNvSpPr/>
      </dsp:nvSpPr>
      <dsp:spPr>
        <a:xfrm>
          <a:off x="0" y="4832957"/>
          <a:ext cx="2359631" cy="1533842"/>
        </a:xfrm>
        <a:prstGeom prst="round2SameRect">
          <a:avLst>
            <a:gd name="adj1" fmla="val 1667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123825" rIns="123825" bIns="123825" numCol="1" spcCol="1270" anchor="ctr" anchorCtr="0">
          <a:noAutofit/>
        </a:bodyPr>
        <a:lstStyle/>
        <a:p>
          <a:pPr marL="0" lvl="0" indent="0" algn="ctr" defTabSz="2889250">
            <a:lnSpc>
              <a:spcPct val="90000"/>
            </a:lnSpc>
            <a:spcBef>
              <a:spcPct val="0"/>
            </a:spcBef>
            <a:spcAft>
              <a:spcPct val="35000"/>
            </a:spcAft>
            <a:buNone/>
          </a:pPr>
          <a:endParaRPr lang="en-IN" sz="6500" kern="1200" dirty="0"/>
        </a:p>
      </dsp:txBody>
      <dsp:txXfrm>
        <a:off x="74889" y="4907846"/>
        <a:ext cx="2209853" cy="1458953"/>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4.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1937-E9FE-1F49-FB9E-730B625270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113A2A-AEAB-C248-185C-D55960792A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6BA056B-95ED-DFF0-D560-02340D76C6FB}"/>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0E6F33DE-2E78-29CD-134F-25AE0A3654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3518F-FFEB-CABD-CCEC-E6EB065A41B2}"/>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216865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1740-C647-83A2-C062-8EB3F1A6ABF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D73743-E13E-6A31-2C37-F95F35DF6A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75DDDF-6FDD-E4E4-CA82-115DBA34C209}"/>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D180AC49-1E62-9462-F7DF-61C48726A5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590E59-1917-D6E4-B6B4-03AA892168DC}"/>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4085097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7B00D8-FE07-B49C-567F-4065E4F082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B8E79E-77E6-0E7B-3FE2-B9EF4E1837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002394-C9D1-3F3E-F69E-875938E837CC}"/>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A28373A2-90E0-16A2-A0B9-58EB0A3E3A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7C19E-BF61-F8A5-ADEA-ECA07C35C6E0}"/>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437193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602AA-EAB5-0400-D7CC-AC36E1FDE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728D30-2F35-BEC3-B062-A9BB6923F3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B8DB64-EFC2-2879-775F-A32C3CE3E27E}"/>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F8D9B9D2-ACC1-4030-77B9-A034A7C824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0EFCCC-E922-FE61-1340-F9DF6ECB300F}"/>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229778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D3D88-0E20-CAF2-502C-2510E40EE4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E348025-31FC-00A9-72E1-A863EFC84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22740-B411-3651-A60A-A74523D1768B}"/>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C44AC178-32A2-49DA-AD5D-000B4BC0C1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E672FD-4510-24B8-AABD-F1AE6B442987}"/>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81905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65A6-40CC-BA40-C40A-504EE67FF3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D33921-B629-C84E-9035-1582DCF404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60FA8D-945D-B28D-CBB2-4E5E4D7855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9BF352-085E-1C59-A98B-1921E3B562D2}"/>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6" name="Footer Placeholder 5">
            <a:extLst>
              <a:ext uri="{FF2B5EF4-FFF2-40B4-BE49-F238E27FC236}">
                <a16:creationId xmlns:a16="http://schemas.microsoft.com/office/drawing/2014/main" id="{EC077E21-1E73-BA72-DA60-3BA282E593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01009F-1892-3043-C9C2-E9799822C804}"/>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735361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64E06-2B85-F5BF-EF23-0B9425F025F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F57D88-1E5F-BB13-237F-6F80D6AA2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6C711A-BFED-AD12-A5D6-18F7DA1045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B83F6DE-2494-2786-52AD-3372494D3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5B7684-B0DC-791F-DC29-3E3F89E474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3EC1EF-0B3C-02BE-B543-6F544FFD8351}"/>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8" name="Footer Placeholder 7">
            <a:extLst>
              <a:ext uri="{FF2B5EF4-FFF2-40B4-BE49-F238E27FC236}">
                <a16:creationId xmlns:a16="http://schemas.microsoft.com/office/drawing/2014/main" id="{7F061527-5784-0300-7C8E-AA07BCB16E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55BC0DA-EF4F-800D-86FA-CAFB3C6D74C0}"/>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1990256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24C3-2FBB-53CF-6EA7-06B208697A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85B7F2-A0FE-8502-FBEF-3FB8389CD64F}"/>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4" name="Footer Placeholder 3">
            <a:extLst>
              <a:ext uri="{FF2B5EF4-FFF2-40B4-BE49-F238E27FC236}">
                <a16:creationId xmlns:a16="http://schemas.microsoft.com/office/drawing/2014/main" id="{2E19CAD5-2EEB-23F4-1576-BBA7DA9876F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945ED5-C35E-C216-15CB-76F48EA1831C}"/>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696163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68EBA9-48B2-3403-E6AB-D1A4365DD823}"/>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3" name="Footer Placeholder 2">
            <a:extLst>
              <a:ext uri="{FF2B5EF4-FFF2-40B4-BE49-F238E27FC236}">
                <a16:creationId xmlns:a16="http://schemas.microsoft.com/office/drawing/2014/main" id="{654391A9-6D79-4749-490C-EDB049CF6E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77F024-EC35-E5D0-EE38-FC57CCAF4E1F}"/>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364237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8C34-BFD3-B3B3-B3C8-2B44F39D55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B271BF-BABD-709A-274D-16172BD2D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A92101C-A07B-1E15-A1CA-8248A62DBE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2073E-5BF3-7BBB-1026-3B9A62F66409}"/>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6" name="Footer Placeholder 5">
            <a:extLst>
              <a:ext uri="{FF2B5EF4-FFF2-40B4-BE49-F238E27FC236}">
                <a16:creationId xmlns:a16="http://schemas.microsoft.com/office/drawing/2014/main" id="{4BD82FE2-0158-67F7-E432-256A37571E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6D1F1D-5943-970F-178D-66E0BB88B9B5}"/>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3442114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CF84-8830-8164-4E26-59E0BE28F3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E206597-275C-B72B-7E4F-0D6BF6DED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0F6F0BB-6A5A-438D-39B7-ABAC6D313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1357B1-4470-7078-7ADC-70A7C810A90B}"/>
              </a:ext>
            </a:extLst>
          </p:cNvPr>
          <p:cNvSpPr>
            <a:spLocks noGrp="1"/>
          </p:cNvSpPr>
          <p:nvPr>
            <p:ph type="dt" sz="half" idx="10"/>
          </p:nvPr>
        </p:nvSpPr>
        <p:spPr/>
        <p:txBody>
          <a:bodyPr/>
          <a:lstStyle/>
          <a:p>
            <a:fld id="{7FF7DB3E-0A07-416C-82B8-D8CC555B4261}" type="datetimeFigureOut">
              <a:rPr lang="en-IN" smtClean="0"/>
              <a:t>17-03-2023</a:t>
            </a:fld>
            <a:endParaRPr lang="en-IN"/>
          </a:p>
        </p:txBody>
      </p:sp>
      <p:sp>
        <p:nvSpPr>
          <p:cNvPr id="6" name="Footer Placeholder 5">
            <a:extLst>
              <a:ext uri="{FF2B5EF4-FFF2-40B4-BE49-F238E27FC236}">
                <a16:creationId xmlns:a16="http://schemas.microsoft.com/office/drawing/2014/main" id="{C2663AD4-16C3-FC06-C30A-BE75E1C884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4C3241-7C9B-0100-B572-1E8D0483B1BC}"/>
              </a:ext>
            </a:extLst>
          </p:cNvPr>
          <p:cNvSpPr>
            <a:spLocks noGrp="1"/>
          </p:cNvSpPr>
          <p:nvPr>
            <p:ph type="sldNum" sz="quarter" idx="12"/>
          </p:nvPr>
        </p:nvSpPr>
        <p:spPr/>
        <p:txBody>
          <a:bodyPr/>
          <a:lstStyle/>
          <a:p>
            <a:fld id="{E4D01776-523D-4812-B695-9F53A1D925EE}" type="slidenum">
              <a:rPr lang="en-IN" smtClean="0"/>
              <a:t>‹#›</a:t>
            </a:fld>
            <a:endParaRPr lang="en-IN"/>
          </a:p>
        </p:txBody>
      </p:sp>
    </p:spTree>
    <p:extLst>
      <p:ext uri="{BB962C8B-B14F-4D97-AF65-F5344CB8AC3E}">
        <p14:creationId xmlns:p14="http://schemas.microsoft.com/office/powerpoint/2010/main" val="218040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E18130-A485-9AA9-DCA8-71F04E7529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E22117-604A-4824-E048-1087CF6776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2065C8-96A3-0EBA-98A7-33DA6C2F18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7DB3E-0A07-416C-82B8-D8CC555B4261}" type="datetimeFigureOut">
              <a:rPr lang="en-IN" smtClean="0"/>
              <a:t>17-03-2023</a:t>
            </a:fld>
            <a:endParaRPr lang="en-IN"/>
          </a:p>
        </p:txBody>
      </p:sp>
      <p:sp>
        <p:nvSpPr>
          <p:cNvPr id="5" name="Footer Placeholder 4">
            <a:extLst>
              <a:ext uri="{FF2B5EF4-FFF2-40B4-BE49-F238E27FC236}">
                <a16:creationId xmlns:a16="http://schemas.microsoft.com/office/drawing/2014/main" id="{40ACC565-8B14-EA9F-46F2-1F1781E865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F2463D-C02E-9A2B-3C3B-92707426F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01776-523D-4812-B695-9F53A1D925EE}" type="slidenum">
              <a:rPr lang="en-IN" smtClean="0"/>
              <a:t>‹#›</a:t>
            </a:fld>
            <a:endParaRPr lang="en-IN"/>
          </a:p>
        </p:txBody>
      </p:sp>
    </p:spTree>
    <p:extLst>
      <p:ext uri="{BB962C8B-B14F-4D97-AF65-F5344CB8AC3E}">
        <p14:creationId xmlns:p14="http://schemas.microsoft.com/office/powerpoint/2010/main" val="3056869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35.jpg"/><Relationship Id="rId3" Type="http://schemas.microsoft.com/office/2007/relationships/hdphoto" Target="../media/hdphoto4.wdp"/><Relationship Id="rId7" Type="http://schemas.openxmlformats.org/officeDocument/2006/relationships/image" Target="../media/image34.jp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8" Type="http://schemas.openxmlformats.org/officeDocument/2006/relationships/hyperlink" Target="https://d.docs.live.net/490a40fdccbdae90/Documents/COST%20SHEET%20-KRISHNA%20MISHRA.pdf" TargetMode="External"/><Relationship Id="rId3" Type="http://schemas.openxmlformats.org/officeDocument/2006/relationships/image" Target="../media/image36.jpg"/><Relationship Id="rId7" Type="http://schemas.openxmlformats.org/officeDocument/2006/relationships/image" Target="../media/image38.jpeg"/><Relationship Id="rId2" Type="http://schemas.openxmlformats.org/officeDocument/2006/relationships/image" Target="../media/image26.jpe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37.png"/><Relationship Id="rId4" Type="http://schemas.openxmlformats.org/officeDocument/2006/relationships/image" Target="../media/image35.jpg"/><Relationship Id="rId9" Type="http://schemas.openxmlformats.org/officeDocument/2006/relationships/hyperlink" Target="https://d.docs.live.net/490a40fdccbdae90/Documents/Custom%20Office%20Templat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docs.live.net/490a40fdccbdae90/Documents/Business%20startup%20checklist.xlsx" TargetMode="External"/><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6.wdp"/><Relationship Id="rId7" Type="http://schemas.openxmlformats.org/officeDocument/2006/relationships/diagramColors" Target="../diagrams/colors5.xm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microsoft.com/office/2007/relationships/hdphoto" Target="../media/hdphoto1.wdp"/><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B021128-CC98-4983-781D-16BC6493F87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281224" y="920557"/>
            <a:ext cx="5676165" cy="5016886"/>
          </a:xfrm>
          <a:prstGeom prst="rect">
            <a:avLst/>
          </a:prstGeom>
        </p:spPr>
      </p:pic>
      <p:sp>
        <p:nvSpPr>
          <p:cNvPr id="16" name="TextBox 15">
            <a:extLst>
              <a:ext uri="{FF2B5EF4-FFF2-40B4-BE49-F238E27FC236}">
                <a16:creationId xmlns:a16="http://schemas.microsoft.com/office/drawing/2014/main" id="{1C215C5E-2DBE-A5DF-CCC5-410DF29787A7}"/>
              </a:ext>
            </a:extLst>
          </p:cNvPr>
          <p:cNvSpPr txBox="1"/>
          <p:nvPr/>
        </p:nvSpPr>
        <p:spPr>
          <a:xfrm>
            <a:off x="3988837" y="2530742"/>
            <a:ext cx="4497355" cy="1446550"/>
          </a:xfrm>
          <a:prstGeom prst="rect">
            <a:avLst/>
          </a:prstGeom>
          <a:noFill/>
        </p:spPr>
        <p:txBody>
          <a:bodyPr wrap="square" rtlCol="0">
            <a:spAutoFit/>
          </a:bodyPr>
          <a:lstStyle/>
          <a:p>
            <a:pPr algn="ctr"/>
            <a:r>
              <a:rPr lang="en-IN" sz="4000" b="1" dirty="0">
                <a:solidFill>
                  <a:schemeClr val="accent1">
                    <a:lumMod val="50000"/>
                  </a:schemeClr>
                </a:solidFill>
                <a:latin typeface="Calisto MT" panose="02040603050505030304" pitchFamily="18" charset="0"/>
              </a:rPr>
              <a:t>BUSINESS PLAN</a:t>
            </a:r>
          </a:p>
          <a:p>
            <a:pPr algn="ctr"/>
            <a:r>
              <a:rPr lang="en-IN" sz="2400" b="1" dirty="0"/>
              <a:t>Krishna Mishra</a:t>
            </a:r>
          </a:p>
          <a:p>
            <a:pPr algn="ctr"/>
            <a:r>
              <a:rPr lang="en-IN" sz="2400" b="1" dirty="0"/>
              <a:t>Batch:03</a:t>
            </a:r>
          </a:p>
        </p:txBody>
      </p:sp>
      <p:cxnSp>
        <p:nvCxnSpPr>
          <p:cNvPr id="18" name="Straight Connector 17">
            <a:extLst>
              <a:ext uri="{FF2B5EF4-FFF2-40B4-BE49-F238E27FC236}">
                <a16:creationId xmlns:a16="http://schemas.microsoft.com/office/drawing/2014/main" id="{07146C4B-9980-02F0-62B8-987FE0DBC7FE}"/>
              </a:ext>
            </a:extLst>
          </p:cNvPr>
          <p:cNvCxnSpPr/>
          <p:nvPr/>
        </p:nvCxnSpPr>
        <p:spPr>
          <a:xfrm>
            <a:off x="2994927" y="0"/>
            <a:ext cx="0" cy="4646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2FAC9EE-0B2B-14E7-41B3-A73AD6E17AC4}"/>
              </a:ext>
            </a:extLst>
          </p:cNvPr>
          <p:cNvCxnSpPr/>
          <p:nvPr/>
        </p:nvCxnSpPr>
        <p:spPr>
          <a:xfrm>
            <a:off x="9197073" y="2211355"/>
            <a:ext cx="0" cy="46466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40337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32066D-9C84-B307-49F9-7B3BCE5D7E85}"/>
              </a:ext>
            </a:extLst>
          </p:cNvPr>
          <p:cNvSpPr/>
          <p:nvPr/>
        </p:nvSpPr>
        <p:spPr>
          <a:xfrm>
            <a:off x="13996" y="0"/>
            <a:ext cx="4935894" cy="951722"/>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accent1">
                    <a:lumMod val="50000"/>
                  </a:schemeClr>
                </a:solidFill>
                <a:latin typeface="Californian FB" panose="0207040306080B030204" pitchFamily="18" charset="0"/>
              </a:rPr>
              <a:t>PLATINUM RING</a:t>
            </a:r>
          </a:p>
        </p:txBody>
      </p:sp>
      <p:sp>
        <p:nvSpPr>
          <p:cNvPr id="5" name="Rectangle 4">
            <a:extLst>
              <a:ext uri="{FF2B5EF4-FFF2-40B4-BE49-F238E27FC236}">
                <a16:creationId xmlns:a16="http://schemas.microsoft.com/office/drawing/2014/main" id="{EF5AC90B-77D0-964F-DD40-93B05A631305}"/>
              </a:ext>
            </a:extLst>
          </p:cNvPr>
          <p:cNvSpPr/>
          <p:nvPr/>
        </p:nvSpPr>
        <p:spPr>
          <a:xfrm>
            <a:off x="7256106" y="5906278"/>
            <a:ext cx="4935894" cy="951722"/>
          </a:xfrm>
          <a:prstGeom prst="rect">
            <a:avLst/>
          </a:prstGeom>
          <a:solidFill>
            <a:schemeClr val="accent6">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618D30B5-B916-5192-67CE-F2C775298958}"/>
              </a:ext>
            </a:extLst>
          </p:cNvPr>
          <p:cNvSpPr txBox="1"/>
          <p:nvPr/>
        </p:nvSpPr>
        <p:spPr>
          <a:xfrm>
            <a:off x="4088059" y="2143437"/>
            <a:ext cx="4074288" cy="3416320"/>
          </a:xfrm>
          <a:prstGeom prst="rect">
            <a:avLst/>
          </a:prstGeom>
          <a:noFill/>
        </p:spPr>
        <p:txBody>
          <a:bodyPr wrap="square" rtlCol="0">
            <a:spAutoFit/>
          </a:bodyPr>
          <a:lstStyle/>
          <a:p>
            <a:pPr algn="just"/>
            <a:r>
              <a:rPr lang="en-US" sz="2400" b="1" dirty="0">
                <a:latin typeface="Calisto MT" panose="02040603050505030304" pitchFamily="18" charset="0"/>
              </a:rPr>
              <a:t>Our Platinum ring is made up of the real quality stones and have a fine details to it and it shows personalized designs. The ring can be transformed into one single bracelet which fits exactly the hands of the customers which is unisex .</a:t>
            </a:r>
            <a:endParaRPr lang="en-IN" sz="2400" b="1" dirty="0">
              <a:latin typeface="Calisto MT" panose="02040603050505030304" pitchFamily="18" charset="0"/>
            </a:endParaRPr>
          </a:p>
        </p:txBody>
      </p:sp>
      <p:cxnSp>
        <p:nvCxnSpPr>
          <p:cNvPr id="10" name="Straight Connector 9">
            <a:extLst>
              <a:ext uri="{FF2B5EF4-FFF2-40B4-BE49-F238E27FC236}">
                <a16:creationId xmlns:a16="http://schemas.microsoft.com/office/drawing/2014/main" id="{2F6D3E6D-D14C-5C52-871A-4F95F2A3A8FF}"/>
              </a:ext>
            </a:extLst>
          </p:cNvPr>
          <p:cNvCxnSpPr>
            <a:cxnSpLocks/>
          </p:cNvCxnSpPr>
          <p:nvPr/>
        </p:nvCxnSpPr>
        <p:spPr>
          <a:xfrm>
            <a:off x="0" y="1138335"/>
            <a:ext cx="671804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7FEE8BB-FE78-939E-BA66-3E72AA2E5495}"/>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9330" y="6819"/>
            <a:ext cx="12182669" cy="6903865"/>
          </a:xfrm>
          <a:prstGeom prst="rect">
            <a:avLst/>
          </a:prstGeom>
        </p:spPr>
      </p:pic>
      <p:pic>
        <p:nvPicPr>
          <p:cNvPr id="19" name="Picture 18">
            <a:extLst>
              <a:ext uri="{FF2B5EF4-FFF2-40B4-BE49-F238E27FC236}">
                <a16:creationId xmlns:a16="http://schemas.microsoft.com/office/drawing/2014/main" id="{93FFC8A2-88A0-725E-21C7-4376787C28A4}"/>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82351" y="1538978"/>
            <a:ext cx="1739429" cy="241995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AB64DE7-37D8-09FB-5CEF-1C5DBE2CF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24" y="3633730"/>
            <a:ext cx="2210872" cy="3046988"/>
          </a:xfrm>
          <a:prstGeom prst="rect">
            <a:avLst/>
          </a:prstGeom>
          <a:ln>
            <a:noFill/>
          </a:ln>
          <a:effectLst>
            <a:softEdge rad="112500"/>
          </a:effectLst>
        </p:spPr>
      </p:pic>
      <p:pic>
        <p:nvPicPr>
          <p:cNvPr id="21" name="Picture 20">
            <a:extLst>
              <a:ext uri="{FF2B5EF4-FFF2-40B4-BE49-F238E27FC236}">
                <a16:creationId xmlns:a16="http://schemas.microsoft.com/office/drawing/2014/main" id="{FDF1E773-E491-D953-2D44-BC6E96A2D4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89899" y="126717"/>
            <a:ext cx="3059057" cy="4404579"/>
          </a:xfrm>
          <a:prstGeom prst="rect">
            <a:avLst/>
          </a:prstGeom>
          <a:ln>
            <a:noFill/>
          </a:ln>
          <a:effectLst>
            <a:softEdge rad="112500"/>
          </a:effectLst>
        </p:spPr>
      </p:pic>
      <p:cxnSp>
        <p:nvCxnSpPr>
          <p:cNvPr id="23" name="Straight Connector 22">
            <a:extLst>
              <a:ext uri="{FF2B5EF4-FFF2-40B4-BE49-F238E27FC236}">
                <a16:creationId xmlns:a16="http://schemas.microsoft.com/office/drawing/2014/main" id="{25D912F9-9F3A-0B3B-034E-4A2BAB2A3C57}"/>
              </a:ext>
            </a:extLst>
          </p:cNvPr>
          <p:cNvCxnSpPr>
            <a:cxnSpLocks/>
          </p:cNvCxnSpPr>
          <p:nvPr/>
        </p:nvCxnSpPr>
        <p:spPr>
          <a:xfrm>
            <a:off x="9005104" y="0"/>
            <a:ext cx="0" cy="49771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8FB5FC-D99E-E73C-F11D-17CA901B3CD6}"/>
              </a:ext>
            </a:extLst>
          </p:cNvPr>
          <p:cNvCxnSpPr>
            <a:cxnSpLocks/>
          </p:cNvCxnSpPr>
          <p:nvPr/>
        </p:nvCxnSpPr>
        <p:spPr>
          <a:xfrm>
            <a:off x="9164158" y="4651194"/>
            <a:ext cx="291054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9" name="Graphic 28" descr="A flower arrangement as ornament">
            <a:extLst>
              <a:ext uri="{FF2B5EF4-FFF2-40B4-BE49-F238E27FC236}">
                <a16:creationId xmlns:a16="http://schemas.microsoft.com/office/drawing/2014/main" id="{1D907CA8-3235-88EF-E2DA-51355D03D9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57626" y="5068752"/>
            <a:ext cx="2560915" cy="2641941"/>
          </a:xfrm>
          <a:prstGeom prst="rect">
            <a:avLst/>
          </a:prstGeom>
        </p:spPr>
      </p:pic>
      <p:sp>
        <p:nvSpPr>
          <p:cNvPr id="30" name="Flowchart: Connector 29">
            <a:extLst>
              <a:ext uri="{FF2B5EF4-FFF2-40B4-BE49-F238E27FC236}">
                <a16:creationId xmlns:a16="http://schemas.microsoft.com/office/drawing/2014/main" id="{5EB3E52B-57F7-3C1C-47C2-B8A23EAAA583}"/>
              </a:ext>
            </a:extLst>
          </p:cNvPr>
          <p:cNvSpPr/>
          <p:nvPr/>
        </p:nvSpPr>
        <p:spPr>
          <a:xfrm>
            <a:off x="7819678" y="382871"/>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Connector 30">
            <a:extLst>
              <a:ext uri="{FF2B5EF4-FFF2-40B4-BE49-F238E27FC236}">
                <a16:creationId xmlns:a16="http://schemas.microsoft.com/office/drawing/2014/main" id="{776F704E-1958-55AD-1AE1-4C953F63D1E7}"/>
              </a:ext>
            </a:extLst>
          </p:cNvPr>
          <p:cNvSpPr/>
          <p:nvPr/>
        </p:nvSpPr>
        <p:spPr>
          <a:xfrm>
            <a:off x="7912415" y="463925"/>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32" name="Hexagon 31">
            <a:extLst>
              <a:ext uri="{FF2B5EF4-FFF2-40B4-BE49-F238E27FC236}">
                <a16:creationId xmlns:a16="http://schemas.microsoft.com/office/drawing/2014/main" id="{5BA0F626-4E39-9F81-979D-6C2B2D4D3918}"/>
              </a:ext>
            </a:extLst>
          </p:cNvPr>
          <p:cNvSpPr/>
          <p:nvPr/>
        </p:nvSpPr>
        <p:spPr>
          <a:xfrm>
            <a:off x="8182642" y="193929"/>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FDBF64B3-724F-A4C7-359E-B62A4F38C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4887" y="2017345"/>
            <a:ext cx="1180415" cy="1649586"/>
          </a:xfrm>
          <a:prstGeom prst="rect">
            <a:avLst/>
          </a:prstGeom>
          <a:ln>
            <a:noFill/>
          </a:ln>
          <a:effectLst>
            <a:softEdge rad="112500"/>
          </a:effectLst>
        </p:spPr>
      </p:pic>
      <p:cxnSp>
        <p:nvCxnSpPr>
          <p:cNvPr id="9" name="Straight Connector 8">
            <a:extLst>
              <a:ext uri="{FF2B5EF4-FFF2-40B4-BE49-F238E27FC236}">
                <a16:creationId xmlns:a16="http://schemas.microsoft.com/office/drawing/2014/main" id="{3D065723-06D2-CCC2-44EB-05032F3811A0}"/>
              </a:ext>
            </a:extLst>
          </p:cNvPr>
          <p:cNvCxnSpPr/>
          <p:nvPr/>
        </p:nvCxnSpPr>
        <p:spPr>
          <a:xfrm>
            <a:off x="52888" y="3428954"/>
            <a:ext cx="0" cy="3429046"/>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302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607452-73B6-745C-993E-ED8FFABD8FD2}"/>
              </a:ext>
            </a:extLst>
          </p:cNvPr>
          <p:cNvSpPr/>
          <p:nvPr/>
        </p:nvSpPr>
        <p:spPr>
          <a:xfrm>
            <a:off x="7256106" y="0"/>
            <a:ext cx="4935894" cy="951722"/>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1">
                    <a:lumMod val="50000"/>
                  </a:schemeClr>
                </a:solidFill>
                <a:latin typeface="Californian FB" panose="0207040306080B030204" pitchFamily="18" charset="0"/>
              </a:rPr>
              <a:t>ROSE GOLD RING</a:t>
            </a:r>
            <a:endParaRPr lang="en-IN" sz="2800" b="1" dirty="0">
              <a:solidFill>
                <a:schemeClr val="accent1">
                  <a:lumMod val="50000"/>
                </a:schemeClr>
              </a:solidFill>
              <a:latin typeface="Californian FB" panose="0207040306080B030204" pitchFamily="18" charset="0"/>
            </a:endParaRPr>
          </a:p>
        </p:txBody>
      </p:sp>
      <p:sp>
        <p:nvSpPr>
          <p:cNvPr id="4" name="TextBox 3">
            <a:extLst>
              <a:ext uri="{FF2B5EF4-FFF2-40B4-BE49-F238E27FC236}">
                <a16:creationId xmlns:a16="http://schemas.microsoft.com/office/drawing/2014/main" id="{67BFDABC-BB8A-BB11-B44B-0CCC43CEFC3E}"/>
              </a:ext>
            </a:extLst>
          </p:cNvPr>
          <p:cNvSpPr txBox="1"/>
          <p:nvPr/>
        </p:nvSpPr>
        <p:spPr>
          <a:xfrm>
            <a:off x="5375489" y="1839670"/>
            <a:ext cx="4070794" cy="3416320"/>
          </a:xfrm>
          <a:prstGeom prst="rect">
            <a:avLst/>
          </a:prstGeom>
          <a:noFill/>
        </p:spPr>
        <p:txBody>
          <a:bodyPr wrap="square" rtlCol="0">
            <a:spAutoFit/>
          </a:bodyPr>
          <a:lstStyle/>
          <a:p>
            <a:pPr algn="just"/>
            <a:r>
              <a:rPr lang="en-US" sz="2400" b="1" dirty="0">
                <a:latin typeface="Calisto MT" panose="02040603050505030304" pitchFamily="18" charset="0"/>
              </a:rPr>
              <a:t>The ring is made up of pure real carat gold and gave high quality finishing to it. There is fine detailing to the design of </a:t>
            </a:r>
            <a:r>
              <a:rPr lang="en-US" sz="2400" b="1" dirty="0" err="1">
                <a:latin typeface="Calisto MT" panose="02040603050505030304" pitchFamily="18" charset="0"/>
              </a:rPr>
              <a:t>te</a:t>
            </a:r>
            <a:r>
              <a:rPr lang="en-US" sz="2400" b="1" dirty="0">
                <a:latin typeface="Calisto MT" panose="02040603050505030304" pitchFamily="18" charset="0"/>
              </a:rPr>
              <a:t> shapes. We offer the color </a:t>
            </a:r>
            <a:r>
              <a:rPr lang="en-US" sz="2400" b="1" dirty="0" err="1">
                <a:latin typeface="Calisto MT" panose="02040603050505030304" pitchFamily="18" charset="0"/>
              </a:rPr>
              <a:t>gurantee</a:t>
            </a:r>
            <a:r>
              <a:rPr lang="en-US" sz="2400" b="1" dirty="0">
                <a:latin typeface="Calisto MT" panose="02040603050505030304" pitchFamily="18" charset="0"/>
              </a:rPr>
              <a:t> for more than 6 years to the ring. The ring can be converted into two separate </a:t>
            </a:r>
            <a:r>
              <a:rPr lang="en-US" sz="2400" b="1" dirty="0" err="1">
                <a:latin typeface="Calisto MT" panose="02040603050505030304" pitchFamily="18" charset="0"/>
              </a:rPr>
              <a:t>earings</a:t>
            </a:r>
            <a:r>
              <a:rPr lang="en-US" sz="2400" b="1" dirty="0">
                <a:latin typeface="Calisto MT" panose="02040603050505030304" pitchFamily="18" charset="0"/>
              </a:rPr>
              <a:t>.</a:t>
            </a:r>
            <a:endParaRPr lang="en-IN" sz="2400" b="1" dirty="0"/>
          </a:p>
        </p:txBody>
      </p:sp>
      <p:pic>
        <p:nvPicPr>
          <p:cNvPr id="7" name="Picture 6">
            <a:extLst>
              <a:ext uri="{FF2B5EF4-FFF2-40B4-BE49-F238E27FC236}">
                <a16:creationId xmlns:a16="http://schemas.microsoft.com/office/drawing/2014/main" id="{97A75E38-9832-435D-7272-F63757E58943}"/>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293086" y="-11297"/>
            <a:ext cx="9898914" cy="6858001"/>
          </a:xfrm>
          <a:prstGeom prst="rect">
            <a:avLst/>
          </a:prstGeom>
        </p:spPr>
      </p:pic>
      <p:pic>
        <p:nvPicPr>
          <p:cNvPr id="9" name="Picture 8">
            <a:extLst>
              <a:ext uri="{FF2B5EF4-FFF2-40B4-BE49-F238E27FC236}">
                <a16:creationId xmlns:a16="http://schemas.microsoft.com/office/drawing/2014/main" id="{FF185D1E-3583-33B7-DDC9-D92700CEF4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070794" cy="2696901"/>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70E25C8-7EE3-17A1-F921-D778ED743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422" y="2218858"/>
            <a:ext cx="2806623" cy="4209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7" name="Straight Connector 16">
            <a:extLst>
              <a:ext uri="{FF2B5EF4-FFF2-40B4-BE49-F238E27FC236}">
                <a16:creationId xmlns:a16="http://schemas.microsoft.com/office/drawing/2014/main" id="{8F411408-36A1-B325-2ECC-FB82D31BBD7D}"/>
              </a:ext>
            </a:extLst>
          </p:cNvPr>
          <p:cNvCxnSpPr/>
          <p:nvPr/>
        </p:nvCxnSpPr>
        <p:spPr>
          <a:xfrm>
            <a:off x="254643" y="2772137"/>
            <a:ext cx="0" cy="408586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0223426F-DB61-0ABD-E784-BD9C28EE2DD4}"/>
              </a:ext>
            </a:extLst>
          </p:cNvPr>
          <p:cNvSpPr/>
          <p:nvPr/>
        </p:nvSpPr>
        <p:spPr>
          <a:xfrm>
            <a:off x="11132526" y="5804274"/>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A33A14C6-6E7D-C9A0-97E2-C17C6E812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275" y="1224505"/>
            <a:ext cx="1873398" cy="1466575"/>
          </a:xfrm>
          <a:prstGeom prst="rect">
            <a:avLst/>
          </a:prstGeom>
          <a:ln>
            <a:noFill/>
          </a:ln>
          <a:effectLst>
            <a:softEdge rad="112500"/>
          </a:effectLst>
        </p:spPr>
      </p:pic>
      <p:sp>
        <p:nvSpPr>
          <p:cNvPr id="21" name="Flowchart: Connector 20">
            <a:extLst>
              <a:ext uri="{FF2B5EF4-FFF2-40B4-BE49-F238E27FC236}">
                <a16:creationId xmlns:a16="http://schemas.microsoft.com/office/drawing/2014/main" id="{33814B8A-ACDA-0112-A117-541218B046F2}"/>
              </a:ext>
            </a:extLst>
          </p:cNvPr>
          <p:cNvSpPr/>
          <p:nvPr/>
        </p:nvSpPr>
        <p:spPr>
          <a:xfrm>
            <a:off x="11216813" y="5885328"/>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22" name="Hexagon 21">
            <a:extLst>
              <a:ext uri="{FF2B5EF4-FFF2-40B4-BE49-F238E27FC236}">
                <a16:creationId xmlns:a16="http://schemas.microsoft.com/office/drawing/2014/main" id="{7D413FB2-3E36-253A-BAC4-400B43C065BC}"/>
              </a:ext>
            </a:extLst>
          </p:cNvPr>
          <p:cNvSpPr/>
          <p:nvPr/>
        </p:nvSpPr>
        <p:spPr>
          <a:xfrm>
            <a:off x="11487040" y="5599688"/>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4" name="Straight Connector 23">
            <a:extLst>
              <a:ext uri="{FF2B5EF4-FFF2-40B4-BE49-F238E27FC236}">
                <a16:creationId xmlns:a16="http://schemas.microsoft.com/office/drawing/2014/main" id="{EFAD3C35-6A5D-BEE4-44FB-B3D91FE08D58}"/>
              </a:ext>
            </a:extLst>
          </p:cNvPr>
          <p:cNvCxnSpPr>
            <a:cxnSpLocks/>
          </p:cNvCxnSpPr>
          <p:nvPr/>
        </p:nvCxnSpPr>
        <p:spPr>
          <a:xfrm flipV="1">
            <a:off x="4225241" y="0"/>
            <a:ext cx="0" cy="3773346"/>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028E075-9CD8-07C3-8057-53A6861D84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72650" y="4345161"/>
            <a:ext cx="2382613" cy="2397710"/>
          </a:xfrm>
          <a:prstGeom prst="rect">
            <a:avLst/>
          </a:prstGeom>
          <a:ln>
            <a:noFill/>
          </a:ln>
          <a:effectLst>
            <a:softEdge rad="112500"/>
          </a:effectLst>
        </p:spPr>
      </p:pic>
      <p:cxnSp>
        <p:nvCxnSpPr>
          <p:cNvPr id="11" name="Straight Connector 10">
            <a:extLst>
              <a:ext uri="{FF2B5EF4-FFF2-40B4-BE49-F238E27FC236}">
                <a16:creationId xmlns:a16="http://schemas.microsoft.com/office/drawing/2014/main" id="{9FA451CC-3A63-A36A-4A32-2DFBEDC4FDD7}"/>
              </a:ext>
            </a:extLst>
          </p:cNvPr>
          <p:cNvCxnSpPr>
            <a:cxnSpLocks/>
          </p:cNvCxnSpPr>
          <p:nvPr/>
        </p:nvCxnSpPr>
        <p:spPr>
          <a:xfrm>
            <a:off x="10186220" y="951722"/>
            <a:ext cx="0" cy="169864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F88ECF-351C-838B-732E-50CF23B16160}"/>
              </a:ext>
            </a:extLst>
          </p:cNvPr>
          <p:cNvCxnSpPr>
            <a:cxnSpLocks/>
          </p:cNvCxnSpPr>
          <p:nvPr/>
        </p:nvCxnSpPr>
        <p:spPr>
          <a:xfrm flipH="1">
            <a:off x="7941948" y="1143450"/>
            <a:ext cx="245314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AC1A0FB-1B89-C0A1-CEE8-6DD115973D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8851" y="2691080"/>
            <a:ext cx="1865376" cy="2438399"/>
          </a:xfrm>
          <a:prstGeom prst="rect">
            <a:avLst/>
          </a:prstGeom>
          <a:ln>
            <a:noFill/>
          </a:ln>
          <a:effectLst>
            <a:softEdge rad="112500"/>
          </a:effectLst>
        </p:spPr>
      </p:pic>
      <p:cxnSp>
        <p:nvCxnSpPr>
          <p:cNvPr id="26" name="Straight Connector 25">
            <a:extLst>
              <a:ext uri="{FF2B5EF4-FFF2-40B4-BE49-F238E27FC236}">
                <a16:creationId xmlns:a16="http://schemas.microsoft.com/office/drawing/2014/main" id="{0EC7A02B-43CA-9063-8180-8E69598FC1CF}"/>
              </a:ext>
            </a:extLst>
          </p:cNvPr>
          <p:cNvCxnSpPr>
            <a:cxnSpLocks/>
          </p:cNvCxnSpPr>
          <p:nvPr/>
        </p:nvCxnSpPr>
        <p:spPr>
          <a:xfrm flipV="1">
            <a:off x="11620941" y="2772137"/>
            <a:ext cx="0" cy="2635605"/>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721A26-3D65-D7D2-DD56-7205D9420A5E}"/>
              </a:ext>
            </a:extLst>
          </p:cNvPr>
          <p:cNvCxnSpPr>
            <a:cxnSpLocks/>
          </p:cNvCxnSpPr>
          <p:nvPr/>
        </p:nvCxnSpPr>
        <p:spPr>
          <a:xfrm flipH="1">
            <a:off x="9738851" y="5258692"/>
            <a:ext cx="2453149" cy="0"/>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07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CCFF6BB-CB25-F0D7-CBC3-FB19A89ED9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429000"/>
            <a:ext cx="2194575" cy="3159857"/>
          </a:xfrm>
          <a:prstGeom prst="rect">
            <a:avLst/>
          </a:prstGeom>
          <a:ln>
            <a:noFill/>
          </a:ln>
          <a:effectLst>
            <a:softEdge rad="112500"/>
          </a:effectLst>
        </p:spPr>
      </p:pic>
      <p:pic>
        <p:nvPicPr>
          <p:cNvPr id="18" name="Picture 17">
            <a:extLst>
              <a:ext uri="{FF2B5EF4-FFF2-40B4-BE49-F238E27FC236}">
                <a16:creationId xmlns:a16="http://schemas.microsoft.com/office/drawing/2014/main" id="{C2DC436D-03B6-AE65-78A4-AACA720A6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035" y="5200058"/>
            <a:ext cx="2194574" cy="14630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Flowchart: Connector 3">
            <a:extLst>
              <a:ext uri="{FF2B5EF4-FFF2-40B4-BE49-F238E27FC236}">
                <a16:creationId xmlns:a16="http://schemas.microsoft.com/office/drawing/2014/main" id="{B1A409BB-DA22-CA42-49A6-7A41D42B6BE6}"/>
              </a:ext>
            </a:extLst>
          </p:cNvPr>
          <p:cNvSpPr/>
          <p:nvPr/>
        </p:nvSpPr>
        <p:spPr>
          <a:xfrm>
            <a:off x="11080930" y="267675"/>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Flowchart: Connector 4">
            <a:extLst>
              <a:ext uri="{FF2B5EF4-FFF2-40B4-BE49-F238E27FC236}">
                <a16:creationId xmlns:a16="http://schemas.microsoft.com/office/drawing/2014/main" id="{1C5F31AC-828F-6977-2A20-30B223140D5C}"/>
              </a:ext>
            </a:extLst>
          </p:cNvPr>
          <p:cNvSpPr/>
          <p:nvPr/>
        </p:nvSpPr>
        <p:spPr>
          <a:xfrm>
            <a:off x="11165219" y="348730"/>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6" name="Hexagon 5">
            <a:extLst>
              <a:ext uri="{FF2B5EF4-FFF2-40B4-BE49-F238E27FC236}">
                <a16:creationId xmlns:a16="http://schemas.microsoft.com/office/drawing/2014/main" id="{86D1C483-09A0-C3BA-3D5D-8099637BFA90}"/>
              </a:ext>
            </a:extLst>
          </p:cNvPr>
          <p:cNvSpPr/>
          <p:nvPr/>
        </p:nvSpPr>
        <p:spPr>
          <a:xfrm>
            <a:off x="11416786" y="78734"/>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38DBB900-826C-F971-BFEE-709055C9D931}"/>
              </a:ext>
            </a:extLst>
          </p:cNvPr>
          <p:cNvSpPr/>
          <p:nvPr/>
        </p:nvSpPr>
        <p:spPr>
          <a:xfrm>
            <a:off x="3590334" y="0"/>
            <a:ext cx="4758813" cy="748967"/>
          </a:xfrm>
          <a:prstGeom prst="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46D084B-2E66-6F71-7F26-83B621B02C03}"/>
              </a:ext>
            </a:extLst>
          </p:cNvPr>
          <p:cNvSpPr txBox="1"/>
          <p:nvPr/>
        </p:nvSpPr>
        <p:spPr>
          <a:xfrm>
            <a:off x="3560058" y="87120"/>
            <a:ext cx="4945626" cy="523220"/>
          </a:xfrm>
          <a:prstGeom prst="rect">
            <a:avLst/>
          </a:prstGeom>
          <a:noFill/>
        </p:spPr>
        <p:txBody>
          <a:bodyPr wrap="square" rtlCol="0">
            <a:spAutoFit/>
          </a:bodyPr>
          <a:lstStyle/>
          <a:p>
            <a:pPr algn="ctr"/>
            <a:r>
              <a:rPr lang="en-IN" sz="2800" b="1" dirty="0">
                <a:solidFill>
                  <a:srgbClr val="002060"/>
                </a:solidFill>
                <a:latin typeface="Californian FB" panose="0207040306080B030204" pitchFamily="18" charset="0"/>
              </a:rPr>
              <a:t>PRODUCT PRICING</a:t>
            </a:r>
          </a:p>
        </p:txBody>
      </p:sp>
      <p:pic>
        <p:nvPicPr>
          <p:cNvPr id="9" name="Picture 8">
            <a:extLst>
              <a:ext uri="{FF2B5EF4-FFF2-40B4-BE49-F238E27FC236}">
                <a16:creationId xmlns:a16="http://schemas.microsoft.com/office/drawing/2014/main" id="{E76AF920-56B9-2482-00CC-E778D6707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690" y="2548371"/>
            <a:ext cx="1765204" cy="2307455"/>
          </a:xfrm>
          <a:prstGeom prst="rect">
            <a:avLst/>
          </a:prstGeom>
          <a:ln>
            <a:noFill/>
          </a:ln>
          <a:effectLst>
            <a:softEdge rad="112500"/>
          </a:effectLst>
        </p:spPr>
      </p:pic>
      <p:cxnSp>
        <p:nvCxnSpPr>
          <p:cNvPr id="14" name="Straight Connector 13">
            <a:extLst>
              <a:ext uri="{FF2B5EF4-FFF2-40B4-BE49-F238E27FC236}">
                <a16:creationId xmlns:a16="http://schemas.microsoft.com/office/drawing/2014/main" id="{7D794634-0F67-5F43-7470-6766DE2927E2}"/>
              </a:ext>
            </a:extLst>
          </p:cNvPr>
          <p:cNvCxnSpPr/>
          <p:nvPr/>
        </p:nvCxnSpPr>
        <p:spPr>
          <a:xfrm>
            <a:off x="4111443" y="877275"/>
            <a:ext cx="371659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F8CF63-4FE0-D246-C13C-E9FDF5372071}"/>
              </a:ext>
            </a:extLst>
          </p:cNvPr>
          <p:cNvCxnSpPr/>
          <p:nvPr/>
        </p:nvCxnSpPr>
        <p:spPr>
          <a:xfrm>
            <a:off x="3411793" y="0"/>
            <a:ext cx="0" cy="1278194"/>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D74974E8-385A-A8E6-6D17-3023E0440FD6}"/>
              </a:ext>
            </a:extLst>
          </p:cNvPr>
          <p:cNvCxnSpPr/>
          <p:nvPr/>
        </p:nvCxnSpPr>
        <p:spPr>
          <a:xfrm>
            <a:off x="8500767" y="-28757"/>
            <a:ext cx="0" cy="1278194"/>
          </a:xfrm>
          <a:prstGeom prst="line">
            <a:avLst/>
          </a:prstGeom>
        </p:spPr>
        <p:style>
          <a:lnRef idx="1">
            <a:schemeClr val="accent2"/>
          </a:lnRef>
          <a:fillRef idx="0">
            <a:schemeClr val="accent2"/>
          </a:fillRef>
          <a:effectRef idx="0">
            <a:schemeClr val="accent2"/>
          </a:effectRef>
          <a:fontRef idx="minor">
            <a:schemeClr val="tx1"/>
          </a:fontRef>
        </p:style>
      </p:cxnSp>
      <p:pic>
        <p:nvPicPr>
          <p:cNvPr id="1026" name="Picture 2" descr="Free Wedding Rings photo and picture">
            <a:extLst>
              <a:ext uri="{FF2B5EF4-FFF2-40B4-BE49-F238E27FC236}">
                <a16:creationId xmlns:a16="http://schemas.microsoft.com/office/drawing/2014/main" id="{9AC72861-6C52-7D80-AAC4-D5DB65BAF912}"/>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102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ple, Love, Rings, Religion, Book">
            <a:extLst>
              <a:ext uri="{FF2B5EF4-FFF2-40B4-BE49-F238E27FC236}">
                <a16:creationId xmlns:a16="http://schemas.microsoft.com/office/drawing/2014/main" id="{9660768F-2CF1-A9A7-2B2D-1A2D221E43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646" y="1313929"/>
            <a:ext cx="2344438" cy="15599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aphicFrame>
        <p:nvGraphicFramePr>
          <p:cNvPr id="20" name="Table 19">
            <a:extLst>
              <a:ext uri="{FF2B5EF4-FFF2-40B4-BE49-F238E27FC236}">
                <a16:creationId xmlns:a16="http://schemas.microsoft.com/office/drawing/2014/main" id="{F82A2126-EFFD-9040-E33B-98EA74EEB8B2}"/>
              </a:ext>
            </a:extLst>
          </p:cNvPr>
          <p:cNvGraphicFramePr>
            <a:graphicFrameLocks noGrp="1"/>
          </p:cNvGraphicFramePr>
          <p:nvPr>
            <p:extLst>
              <p:ext uri="{D42A27DB-BD31-4B8C-83A1-F6EECF244321}">
                <p14:modId xmlns:p14="http://schemas.microsoft.com/office/powerpoint/2010/main" val="2302690606"/>
              </p:ext>
            </p:extLst>
          </p:nvPr>
        </p:nvGraphicFramePr>
        <p:xfrm>
          <a:off x="4278486" y="2054883"/>
          <a:ext cx="7355237" cy="3070619"/>
        </p:xfrm>
        <a:graphic>
          <a:graphicData uri="http://schemas.openxmlformats.org/drawingml/2006/table">
            <a:tbl>
              <a:tblPr firstRow="1" bandRow="1">
                <a:effectLst>
                  <a:outerShdw blurRad="50800" dist="38100" dir="16200000" rotWithShape="0">
                    <a:prstClr val="black">
                      <a:alpha val="40000"/>
                    </a:prstClr>
                  </a:outerShdw>
                </a:effectLst>
                <a:tableStyleId>{D27102A9-8310-4765-A935-A1911B00CA55}</a:tableStyleId>
              </a:tblPr>
              <a:tblGrid>
                <a:gridCol w="1543029">
                  <a:extLst>
                    <a:ext uri="{9D8B030D-6E8A-4147-A177-3AD203B41FA5}">
                      <a16:colId xmlns:a16="http://schemas.microsoft.com/office/drawing/2014/main" val="671661848"/>
                    </a:ext>
                  </a:extLst>
                </a:gridCol>
                <a:gridCol w="5812208">
                  <a:extLst>
                    <a:ext uri="{9D8B030D-6E8A-4147-A177-3AD203B41FA5}">
                      <a16:colId xmlns:a16="http://schemas.microsoft.com/office/drawing/2014/main" val="86335895"/>
                    </a:ext>
                  </a:extLst>
                </a:gridCol>
              </a:tblGrid>
              <a:tr h="564279">
                <a:tc>
                  <a:txBody>
                    <a:bodyPr/>
                    <a:lstStyle/>
                    <a:p>
                      <a:pPr algn="ctr"/>
                      <a:r>
                        <a:rPr lang="en-IN" sz="2000" dirty="0"/>
                        <a:t>Product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t>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1252630"/>
                  </a:ext>
                </a:extLst>
              </a:tr>
              <a:tr h="665220">
                <a:tc>
                  <a:txBody>
                    <a:bodyPr/>
                    <a:lstStyle/>
                    <a:p>
                      <a:pPr algn="ctr"/>
                      <a:r>
                        <a:rPr lang="en-IN" dirty="0">
                          <a:hlinkClick r:id="rId8"/>
                        </a:rPr>
                        <a:t>Platinum Ring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b"/>
                      <a:r>
                        <a:rPr lang="en-IN" sz="2000" b="0" u="none" strike="noStrike" dirty="0">
                          <a:solidFill>
                            <a:srgbClr val="002060"/>
                          </a:solidFill>
                          <a:effectLst/>
                        </a:rPr>
                        <a:t>6550</a:t>
                      </a:r>
                      <a:endParaRPr lang="en-IN" sz="2000" b="0" i="0" u="none" strike="noStrike" dirty="0">
                        <a:solidFill>
                          <a:srgbClr val="00206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7867467"/>
                  </a:ext>
                </a:extLst>
              </a:tr>
              <a:tr h="730395">
                <a:tc>
                  <a:txBody>
                    <a:bodyPr/>
                    <a:lstStyle/>
                    <a:p>
                      <a:pPr algn="ctr"/>
                      <a:r>
                        <a:rPr lang="en-IN" dirty="0">
                          <a:hlinkClick r:id="rId8"/>
                        </a:rPr>
                        <a:t>Silver Ring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b"/>
                      <a:r>
                        <a:rPr lang="en-IN" sz="2000" b="0" u="none" strike="noStrike" dirty="0">
                          <a:solidFill>
                            <a:srgbClr val="002060"/>
                          </a:solidFill>
                          <a:effectLst/>
                        </a:rPr>
                        <a:t>4250</a:t>
                      </a:r>
                    </a:p>
                    <a:p>
                      <a:pPr lvl="1" algn="ctr" fontAlgn="b"/>
                      <a:endParaRPr lang="en-IN" sz="2000" b="0" i="0" u="none" strike="noStrike" dirty="0">
                        <a:solidFill>
                          <a:srgbClr val="00206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9377403"/>
                  </a:ext>
                </a:extLst>
              </a:tr>
              <a:tr h="973964">
                <a:tc>
                  <a:txBody>
                    <a:bodyPr/>
                    <a:lstStyle/>
                    <a:p>
                      <a:pPr algn="ctr"/>
                      <a:r>
                        <a:rPr lang="en-IN" dirty="0">
                          <a:hlinkClick r:id="rId9"/>
                        </a:rPr>
                        <a:t>Rose Gold Ring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1" algn="ctr" fontAlgn="ctr"/>
                      <a:r>
                        <a:rPr lang="en-IN" sz="2000" b="0" i="0" u="none" strike="noStrike" dirty="0">
                          <a:solidFill>
                            <a:srgbClr val="002060"/>
                          </a:solidFill>
                          <a:effectLst/>
                          <a:latin typeface="Calibri" panose="020F0502020204030204" pitchFamily="34" charset="0"/>
                        </a:rPr>
                        <a:t>5050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230865"/>
                  </a:ext>
                </a:extLst>
              </a:tr>
            </a:tbl>
          </a:graphicData>
        </a:graphic>
      </p:graphicFrame>
      <p:cxnSp>
        <p:nvCxnSpPr>
          <p:cNvPr id="26" name="Straight Connector 25">
            <a:extLst>
              <a:ext uri="{FF2B5EF4-FFF2-40B4-BE49-F238E27FC236}">
                <a16:creationId xmlns:a16="http://schemas.microsoft.com/office/drawing/2014/main" id="{1C707B16-2AE7-FFC3-B2CC-7F44F63AEFCA}"/>
              </a:ext>
            </a:extLst>
          </p:cNvPr>
          <p:cNvCxnSpPr/>
          <p:nvPr/>
        </p:nvCxnSpPr>
        <p:spPr>
          <a:xfrm>
            <a:off x="-163286" y="-28302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3621FC8-C67A-F706-CDDD-E4F4FC0C464E}"/>
              </a:ext>
            </a:extLst>
          </p:cNvPr>
          <p:cNvCxnSpPr>
            <a:cxnSpLocks/>
          </p:cNvCxnSpPr>
          <p:nvPr/>
        </p:nvCxnSpPr>
        <p:spPr>
          <a:xfrm>
            <a:off x="12006899" y="1853957"/>
            <a:ext cx="27674" cy="50040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731571-E792-BA0D-5524-F14861D00114}"/>
              </a:ext>
            </a:extLst>
          </p:cNvPr>
          <p:cNvCxnSpPr>
            <a:cxnSpLocks/>
          </p:cNvCxnSpPr>
          <p:nvPr/>
        </p:nvCxnSpPr>
        <p:spPr>
          <a:xfrm>
            <a:off x="7163436" y="6583431"/>
            <a:ext cx="5028564" cy="542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3858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D49BF63-8C0E-C94F-62C0-48E56E9F4691}"/>
              </a:ext>
            </a:extLst>
          </p:cNvPr>
          <p:cNvGraphicFramePr>
            <a:graphicFrameLocks noGrp="1"/>
          </p:cNvGraphicFramePr>
          <p:nvPr>
            <p:extLst>
              <p:ext uri="{D42A27DB-BD31-4B8C-83A1-F6EECF244321}">
                <p14:modId xmlns:p14="http://schemas.microsoft.com/office/powerpoint/2010/main" val="1357450620"/>
              </p:ext>
            </p:extLst>
          </p:nvPr>
        </p:nvGraphicFramePr>
        <p:xfrm>
          <a:off x="1645926" y="963561"/>
          <a:ext cx="8532918" cy="4921767"/>
        </p:xfrm>
        <a:graphic>
          <a:graphicData uri="http://schemas.openxmlformats.org/drawingml/2006/table">
            <a:tbl>
              <a:tblPr>
                <a:tableStyleId>{E8B1032C-EA38-4F05-BA0D-38AFFFC7BED3}</a:tableStyleId>
              </a:tblPr>
              <a:tblGrid>
                <a:gridCol w="2515249">
                  <a:extLst>
                    <a:ext uri="{9D8B030D-6E8A-4147-A177-3AD203B41FA5}">
                      <a16:colId xmlns:a16="http://schemas.microsoft.com/office/drawing/2014/main" val="1620767021"/>
                    </a:ext>
                  </a:extLst>
                </a:gridCol>
                <a:gridCol w="145932">
                  <a:extLst>
                    <a:ext uri="{9D8B030D-6E8A-4147-A177-3AD203B41FA5}">
                      <a16:colId xmlns:a16="http://schemas.microsoft.com/office/drawing/2014/main" val="695131468"/>
                    </a:ext>
                  </a:extLst>
                </a:gridCol>
                <a:gridCol w="1108406">
                  <a:extLst>
                    <a:ext uri="{9D8B030D-6E8A-4147-A177-3AD203B41FA5}">
                      <a16:colId xmlns:a16="http://schemas.microsoft.com/office/drawing/2014/main" val="1154271393"/>
                    </a:ext>
                  </a:extLst>
                </a:gridCol>
                <a:gridCol w="2476615">
                  <a:extLst>
                    <a:ext uri="{9D8B030D-6E8A-4147-A177-3AD203B41FA5}">
                      <a16:colId xmlns:a16="http://schemas.microsoft.com/office/drawing/2014/main" val="2347595030"/>
                    </a:ext>
                  </a:extLst>
                </a:gridCol>
                <a:gridCol w="912305">
                  <a:extLst>
                    <a:ext uri="{9D8B030D-6E8A-4147-A177-3AD203B41FA5}">
                      <a16:colId xmlns:a16="http://schemas.microsoft.com/office/drawing/2014/main" val="1429586666"/>
                    </a:ext>
                  </a:extLst>
                </a:gridCol>
                <a:gridCol w="1374411">
                  <a:extLst>
                    <a:ext uri="{9D8B030D-6E8A-4147-A177-3AD203B41FA5}">
                      <a16:colId xmlns:a16="http://schemas.microsoft.com/office/drawing/2014/main" val="1673447113"/>
                    </a:ext>
                  </a:extLst>
                </a:gridCol>
              </a:tblGrid>
              <a:tr h="380745">
                <a:tc gridSpan="6">
                  <a:txBody>
                    <a:bodyPr/>
                    <a:lstStyle/>
                    <a:p>
                      <a:pPr algn="ctr" fontAlgn="ctr"/>
                      <a:r>
                        <a:rPr lang="en-IN" sz="2400" u="none" strike="noStrike" dirty="0">
                          <a:effectLst/>
                          <a:latin typeface="Calisto MT" panose="02040603050505030304" pitchFamily="18" charset="0"/>
                        </a:rPr>
                        <a:t>BUSINESS STARTUP COST</a:t>
                      </a:r>
                      <a:endParaRPr lang="en-IN" sz="2400" b="1" i="0" u="none" strike="noStrike" dirty="0">
                        <a:solidFill>
                          <a:srgbClr val="000000"/>
                        </a:solidFill>
                        <a:effectLst/>
                        <a:latin typeface="Calisto MT" panose="02040603050505030304" pitchFamily="18" charset="0"/>
                      </a:endParaRPr>
                    </a:p>
                  </a:txBody>
                  <a:tcPr marL="7620" marR="7620" marT="7620"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ctr"/>
                      <a:endParaRPr lang="en-IN" sz="2400" b="1" i="0" u="none" strike="noStrike" dirty="0">
                        <a:solidFill>
                          <a:srgbClr val="000000"/>
                        </a:solidFill>
                        <a:effectLst/>
                        <a:latin typeface="Calisto MT" panose="02040603050505030304" pitchFamily="18" charset="0"/>
                      </a:endParaRPr>
                    </a:p>
                  </a:txBody>
                  <a:tcPr marL="7620" marR="7620" marT="7620" marB="0" anchor="ctr"/>
                </a:tc>
                <a:extLst>
                  <a:ext uri="{0D108BD9-81ED-4DB2-BD59-A6C34878D82A}">
                    <a16:rowId xmlns:a16="http://schemas.microsoft.com/office/drawing/2014/main" val="2064164956"/>
                  </a:ext>
                </a:extLst>
              </a:tr>
              <a:tr h="228507">
                <a:tc gridSpan="2">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N" sz="11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N"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9507127"/>
                  </a:ext>
                </a:extLst>
              </a:tr>
              <a:tr h="287501">
                <a:tc gridSpan="2">
                  <a:txBody>
                    <a:bodyPr/>
                    <a:lstStyle/>
                    <a:p>
                      <a:pPr algn="ctr" fontAlgn="b"/>
                      <a:r>
                        <a:rPr lang="en-US" sz="1800" b="1" u="none" strike="noStrike" dirty="0">
                          <a:effectLst/>
                        </a:rPr>
                        <a:t>One time cost/Fixed cost</a:t>
                      </a:r>
                      <a:endParaRPr lang="en-US"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ctr" fontAlgn="b"/>
                      <a:r>
                        <a:rPr lang="en-IN" sz="1800" u="none" strike="noStrike">
                          <a:effectLst/>
                        </a:rPr>
                        <a:t>Amount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Amount</a:t>
                      </a:r>
                      <a:endParaRPr lang="en-IN" sz="18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b="1" u="none" strike="noStrike" dirty="0">
                          <a:effectLst/>
                        </a:rPr>
                        <a:t>Recurring cost/monthly cost</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ctr" fontAlgn="b"/>
                      <a:r>
                        <a:rPr lang="en-IN" sz="1800" u="none" strike="noStrike">
                          <a:effectLst/>
                        </a:rPr>
                        <a:t>Amount</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Amount</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7452340"/>
                  </a:ext>
                </a:extLst>
              </a:tr>
              <a:tr h="287501">
                <a:tc gridSpan="2">
                  <a:txBody>
                    <a:bodyPr/>
                    <a:lstStyle/>
                    <a:p>
                      <a:pPr algn="ctr" fontAlgn="b"/>
                      <a:r>
                        <a:rPr lang="en-IN" sz="1800" u="none" strike="noStrike" dirty="0">
                          <a:effectLst/>
                        </a:rPr>
                        <a:t>Tool/Machinery</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185600</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185600</a:t>
                      </a:r>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a:effectLst/>
                        </a:rPr>
                        <a:t>Place(rented)</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4,50,000</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4,50,000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2471108"/>
                  </a:ext>
                </a:extLst>
              </a:tr>
              <a:tr h="287501">
                <a:tc gridSpan="2">
                  <a:txBody>
                    <a:bodyPr/>
                    <a:lstStyle/>
                    <a:p>
                      <a:pPr algn="ctr" fontAlgn="b"/>
                      <a:r>
                        <a:rPr lang="en-IN" sz="1800" u="none" strike="noStrike" dirty="0">
                          <a:effectLst/>
                        </a:rPr>
                        <a:t>Marketing</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36575</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36575</a:t>
                      </a:r>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a:effectLst/>
                        </a:rPr>
                        <a:t>Product development</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3478500</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3478500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56147847"/>
                  </a:ext>
                </a:extLst>
              </a:tr>
              <a:tr h="287501">
                <a:tc gridSpan="2">
                  <a:txBody>
                    <a:bodyPr/>
                    <a:lstStyle/>
                    <a:p>
                      <a:pPr algn="ctr"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a:effectLst/>
                        </a:rPr>
                        <a:t>Stationery</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2390</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2390</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02728285"/>
                  </a:ext>
                </a:extLst>
              </a:tr>
              <a:tr h="287501">
                <a:tc gridSpan="2">
                  <a:txBody>
                    <a:bodyPr/>
                    <a:lstStyle/>
                    <a:p>
                      <a:pPr algn="ctr"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dirty="0">
                          <a:effectLst/>
                        </a:rPr>
                        <a:t>Packaging</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675</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675</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24237629"/>
                  </a:ext>
                </a:extLst>
              </a:tr>
              <a:tr h="287501">
                <a:tc gridSpan="2">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a:effectLst/>
                        </a:rPr>
                        <a:t>Legal Formalities</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6499</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dirty="0">
                          <a:effectLst/>
                        </a:rPr>
                        <a:t>6499</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38795649"/>
                  </a:ext>
                </a:extLst>
              </a:tr>
              <a:tr h="287501">
                <a:tc gridSpan="2">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716372"/>
                  </a:ext>
                </a:extLst>
              </a:tr>
              <a:tr h="287501">
                <a:tc gridSpan="2">
                  <a:txBody>
                    <a:bodyPr/>
                    <a:lstStyle/>
                    <a:p>
                      <a:pPr algn="ctr" fontAlgn="b"/>
                      <a:r>
                        <a:rPr lang="en-IN" sz="1800" u="none" strike="noStrike">
                          <a:effectLst/>
                        </a:rPr>
                        <a:t>Total</a:t>
                      </a:r>
                      <a:endParaRPr lang="en-IN" sz="1800" b="1"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222175</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0" u="none" strike="noStrike" dirty="0">
                          <a:effectLst/>
                        </a:rPr>
                        <a:t>222175</a:t>
                      </a:r>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b="0" u="none" strike="noStrike" dirty="0">
                          <a:effectLst/>
                        </a:rPr>
                        <a:t>Total</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39,38,064</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0" u="none" strike="noStrike" dirty="0">
                          <a:effectLst/>
                        </a:rPr>
                        <a:t>39,38,064</a:t>
                      </a:r>
                      <a:endParaRPr lang="en-IN"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76234437"/>
                  </a:ext>
                </a:extLst>
              </a:tr>
              <a:tr h="287501">
                <a:tc gridSpan="2">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IN" sz="1800" u="none" strike="noStrike" dirty="0">
                          <a:effectLst/>
                        </a:rPr>
                        <a:t>Total Actual Cost</a:t>
                      </a:r>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r>
                        <a:rPr lang="en-IN" sz="1800" u="none" strike="noStrike">
                          <a:effectLst/>
                        </a:rPr>
                        <a:t>41,60,239</a:t>
                      </a:r>
                      <a:endParaRPr lang="en-IN" sz="1800" b="1"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800" b="1" u="none" strike="noStrike" dirty="0">
                          <a:effectLst/>
                        </a:rPr>
                        <a:t>41,60,239</a:t>
                      </a:r>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78784313"/>
                  </a:ext>
                </a:extLst>
              </a:tr>
              <a:tr h="287501">
                <a:tc gridSpan="2">
                  <a:txBody>
                    <a:bodyPr/>
                    <a:lstStyle/>
                    <a:p>
                      <a:pPr algn="ctr" fontAlgn="b"/>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N" sz="1800" b="0"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endParaRPr lang="en-IN" sz="1800" b="0"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l" fontAlgn="b"/>
                      <a:endParaRPr lang="en-IN" sz="18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4537765"/>
                  </a:ext>
                </a:extLst>
              </a:tr>
              <a:tr h="287501">
                <a:tc gridSpan="6">
                  <a:txBody>
                    <a:bodyPr/>
                    <a:lstStyle/>
                    <a:p>
                      <a:pPr algn="ctr" fontAlgn="b"/>
                      <a:r>
                        <a:rPr lang="en-IN" sz="1800" b="1" u="none" strike="noStrike" dirty="0">
                          <a:effectLst/>
                        </a:rPr>
                        <a:t>FUNDING</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pPr algn="ctr" fontAlgn="b"/>
                      <a:endParaRPr lang="en-IN" sz="18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4912709"/>
                  </a:ext>
                </a:extLst>
              </a:tr>
              <a:tr h="287501">
                <a:tc>
                  <a:txBody>
                    <a:bodyPr/>
                    <a:lstStyle/>
                    <a:p>
                      <a:pPr algn="ctr" fontAlgn="b"/>
                      <a:r>
                        <a:rPr lang="en-IN" sz="1800" u="none" strike="noStrike">
                          <a:effectLst/>
                        </a:rPr>
                        <a:t>Self</a:t>
                      </a:r>
                      <a:endParaRPr lang="en-IN" sz="1800" b="0" i="0" u="none" strike="noStrike">
                        <a:solidFill>
                          <a:srgbClr val="000000"/>
                        </a:solidFill>
                        <a:effectLst/>
                        <a:latin typeface="Calibri" panose="020F0502020204030204" pitchFamily="34" charset="0"/>
                      </a:endParaRPr>
                    </a:p>
                  </a:txBody>
                  <a:tcPr marL="7620" marR="7620" marT="7620" marB="0" anchor="b"/>
                </a:tc>
                <a:tc rowSpan="4" gridSpan="3">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7620" marR="7620" marT="7620" marB="0" anchor="b"/>
                </a:tc>
                <a:tc rowSpan="4" hMerge="1">
                  <a:txBody>
                    <a:bodyPr/>
                    <a:lstStyle/>
                    <a:p>
                      <a:endParaRPr lang="en-IN"/>
                    </a:p>
                  </a:txBody>
                  <a:tcPr/>
                </a:tc>
                <a:tc rowSpan="4" hMerge="1">
                  <a:txBody>
                    <a:bodyPr/>
                    <a:lstStyle/>
                    <a:p>
                      <a:endParaRPr lang="en-IN"/>
                    </a:p>
                  </a:txBody>
                  <a:tcPr/>
                </a:tc>
                <a:tc gridSpan="2">
                  <a:txBody>
                    <a:bodyPr/>
                    <a:lstStyle/>
                    <a:p>
                      <a:pPr algn="ctr" fontAlgn="b"/>
                      <a:r>
                        <a:rPr lang="en-IN" sz="1800" u="none" strike="noStrike">
                          <a:effectLst/>
                        </a:rPr>
                        <a:t>660239</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9056261"/>
                  </a:ext>
                </a:extLst>
              </a:tr>
              <a:tr h="287501">
                <a:tc>
                  <a:txBody>
                    <a:bodyPr/>
                    <a:lstStyle/>
                    <a:p>
                      <a:pPr algn="ctr" fontAlgn="b"/>
                      <a:r>
                        <a:rPr lang="en-IN" sz="1800" u="none" strike="noStrike">
                          <a:effectLst/>
                        </a:rPr>
                        <a:t>Loan</a:t>
                      </a:r>
                      <a:endParaRPr lang="en-IN" sz="1800" b="0" i="0" u="none" strike="noStrike">
                        <a:solidFill>
                          <a:srgbClr val="000000"/>
                        </a:solidFill>
                        <a:effectLst/>
                        <a:latin typeface="Calibri" panose="020F0502020204030204" pitchFamily="34" charset="0"/>
                      </a:endParaRPr>
                    </a:p>
                  </a:txBody>
                  <a:tcPr marL="7620" marR="7620" marT="7620" marB="0" anchor="b"/>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tc gridSpan="2">
                  <a:txBody>
                    <a:bodyPr/>
                    <a:lstStyle/>
                    <a:p>
                      <a:pPr algn="ctr" fontAlgn="b"/>
                      <a:r>
                        <a:rPr lang="en-IN" sz="1800" u="none" strike="noStrike">
                          <a:effectLst/>
                        </a:rPr>
                        <a:t>2500000</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75863091"/>
                  </a:ext>
                </a:extLst>
              </a:tr>
              <a:tr h="287501">
                <a:tc>
                  <a:txBody>
                    <a:bodyPr/>
                    <a:lstStyle/>
                    <a:p>
                      <a:pPr algn="ctr" fontAlgn="b"/>
                      <a:r>
                        <a:rPr lang="en-IN" sz="1800" u="none" strike="noStrike" dirty="0" err="1">
                          <a:effectLst/>
                        </a:rPr>
                        <a:t>Invester</a:t>
                      </a:r>
                      <a:endParaRPr lang="en-IN" sz="1800" b="0" i="0" u="none" strike="noStrike" dirty="0">
                        <a:solidFill>
                          <a:srgbClr val="000000"/>
                        </a:solidFill>
                        <a:effectLst/>
                        <a:latin typeface="Calibri" panose="020F0502020204030204" pitchFamily="34" charset="0"/>
                      </a:endParaRPr>
                    </a:p>
                  </a:txBody>
                  <a:tcPr marL="7620" marR="7620" marT="7620" marB="0" anchor="b"/>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tc gridSpan="2">
                  <a:txBody>
                    <a:bodyPr/>
                    <a:lstStyle/>
                    <a:p>
                      <a:pPr algn="ctr" fontAlgn="b"/>
                      <a:r>
                        <a:rPr lang="en-IN" sz="1800" u="none" strike="noStrike">
                          <a:effectLst/>
                        </a:rPr>
                        <a:t>1000000</a:t>
                      </a:r>
                      <a:endParaRPr lang="en-IN" sz="1800" b="0" i="0" u="none" strike="noStrike">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IN"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82291737"/>
                  </a:ext>
                </a:extLst>
              </a:tr>
              <a:tr h="287501">
                <a:tc>
                  <a:txBody>
                    <a:bodyPr/>
                    <a:lstStyle/>
                    <a:p>
                      <a:pPr algn="ctr" fontAlgn="b"/>
                      <a:r>
                        <a:rPr lang="en-IN" sz="1800" b="1" u="none" strike="noStrike" dirty="0">
                          <a:effectLst/>
                        </a:rPr>
                        <a:t>Total Funding</a:t>
                      </a:r>
                      <a:endParaRPr lang="en-IN" sz="1800" b="1" i="0" u="none" strike="noStrike" dirty="0">
                        <a:solidFill>
                          <a:srgbClr val="000000"/>
                        </a:solidFill>
                        <a:effectLst/>
                        <a:latin typeface="Calibri" panose="020F0502020204030204" pitchFamily="34" charset="0"/>
                      </a:endParaRPr>
                    </a:p>
                  </a:txBody>
                  <a:tcPr marL="7620" marR="7620" marT="7620" marB="0" anchor="b"/>
                </a:tc>
                <a:tc gridSpan="3" vMerge="1">
                  <a:txBody>
                    <a:bodyPr/>
                    <a:lstStyle/>
                    <a:p>
                      <a:endParaRPr lang="en-IN"/>
                    </a:p>
                  </a:txBody>
                  <a:tcPr/>
                </a:tc>
                <a:tc hMerge="1" vMerge="1">
                  <a:txBody>
                    <a:bodyPr/>
                    <a:lstStyle/>
                    <a:p>
                      <a:endParaRPr lang="en-IN"/>
                    </a:p>
                  </a:txBody>
                  <a:tcPr/>
                </a:tc>
                <a:tc hMerge="1" vMerge="1">
                  <a:txBody>
                    <a:bodyPr/>
                    <a:lstStyle/>
                    <a:p>
                      <a:endParaRPr lang="en-IN"/>
                    </a:p>
                  </a:txBody>
                  <a:tcPr/>
                </a:tc>
                <a:tc gridSpan="2">
                  <a:txBody>
                    <a:bodyPr/>
                    <a:lstStyle/>
                    <a:p>
                      <a:pPr algn="ctr" fontAlgn="b"/>
                      <a:r>
                        <a:rPr lang="en-IN" sz="1800" b="1" u="none" strike="noStrike" dirty="0">
                          <a:effectLst/>
                        </a:rPr>
                        <a:t>4160239</a:t>
                      </a:r>
                      <a:endParaRPr lang="en-IN" sz="1800" b="1" i="0" u="none" strike="noStrike" dirty="0">
                        <a:solidFill>
                          <a:srgbClr val="000000"/>
                        </a:solidFill>
                        <a:effectLst/>
                        <a:latin typeface="Calibri" panose="020F0502020204030204" pitchFamily="34" charset="0"/>
                      </a:endParaRPr>
                    </a:p>
                  </a:txBody>
                  <a:tcPr marL="7620" marR="7620" marT="7620" marB="0" anchor="b"/>
                </a:tc>
                <a:tc hMerge="1">
                  <a:txBody>
                    <a:bodyPr/>
                    <a:lstStyle/>
                    <a:p>
                      <a:pPr algn="r" fontAlgn="b"/>
                      <a:endParaRPr lang="en-IN" sz="18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0650"/>
                  </a:ext>
                </a:extLst>
              </a:tr>
            </a:tbl>
          </a:graphicData>
        </a:graphic>
      </p:graphicFrame>
      <p:sp>
        <p:nvSpPr>
          <p:cNvPr id="3" name="Rectangle 2">
            <a:extLst>
              <a:ext uri="{FF2B5EF4-FFF2-40B4-BE49-F238E27FC236}">
                <a16:creationId xmlns:a16="http://schemas.microsoft.com/office/drawing/2014/main" id="{20E41757-8CE5-35AF-3157-8683F8C4F5C9}"/>
              </a:ext>
            </a:extLst>
          </p:cNvPr>
          <p:cNvSpPr/>
          <p:nvPr/>
        </p:nvSpPr>
        <p:spPr>
          <a:xfrm>
            <a:off x="0" y="0"/>
            <a:ext cx="4965290" cy="3441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Free photo top view tulips and engagement rings">
            <a:extLst>
              <a:ext uri="{FF2B5EF4-FFF2-40B4-BE49-F238E27FC236}">
                <a16:creationId xmlns:a16="http://schemas.microsoft.com/office/drawing/2014/main" id="{1C36BACD-154F-C9FB-857D-1F8F79433CC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45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C3F01A56-218E-E093-74DD-454F2DBC4B1A}"/>
              </a:ext>
            </a:extLst>
          </p:cNvPr>
          <p:cNvCxnSpPr>
            <a:cxnSpLocks/>
          </p:cNvCxnSpPr>
          <p:nvPr/>
        </p:nvCxnSpPr>
        <p:spPr>
          <a:xfrm>
            <a:off x="499872" y="490433"/>
            <a:ext cx="543763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FE2B8945-E4D7-1D72-D155-E0F7E41F3AF6}"/>
              </a:ext>
            </a:extLst>
          </p:cNvPr>
          <p:cNvCxnSpPr>
            <a:cxnSpLocks/>
          </p:cNvCxnSpPr>
          <p:nvPr/>
        </p:nvCxnSpPr>
        <p:spPr>
          <a:xfrm>
            <a:off x="3858768" y="667217"/>
            <a:ext cx="543763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D1DC98D-3F05-F7EE-00E5-76E249B692D9}"/>
              </a:ext>
            </a:extLst>
          </p:cNvPr>
          <p:cNvCxnSpPr>
            <a:cxnSpLocks/>
          </p:cNvCxnSpPr>
          <p:nvPr/>
        </p:nvCxnSpPr>
        <p:spPr>
          <a:xfrm>
            <a:off x="0" y="6738833"/>
            <a:ext cx="5437632"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F5BC5FDC-FCD4-8258-6AB3-27894087A625}"/>
              </a:ext>
            </a:extLst>
          </p:cNvPr>
          <p:cNvCxnSpPr>
            <a:cxnSpLocks/>
          </p:cNvCxnSpPr>
          <p:nvPr/>
        </p:nvCxnSpPr>
        <p:spPr>
          <a:xfrm flipV="1">
            <a:off x="11966448" y="0"/>
            <a:ext cx="0" cy="4364736"/>
          </a:xfrm>
          <a:prstGeom prst="line">
            <a:avLst/>
          </a:prstGeom>
        </p:spPr>
        <p:style>
          <a:lnRef idx="1">
            <a:schemeClr val="accent2"/>
          </a:lnRef>
          <a:fillRef idx="0">
            <a:schemeClr val="accent2"/>
          </a:fillRef>
          <a:effectRef idx="0">
            <a:schemeClr val="accent2"/>
          </a:effectRef>
          <a:fontRef idx="minor">
            <a:schemeClr val="tx1"/>
          </a:fontRef>
        </p:style>
      </p:cxnSp>
      <p:sp>
        <p:nvSpPr>
          <p:cNvPr id="15" name="Flowchart: Connector 14">
            <a:extLst>
              <a:ext uri="{FF2B5EF4-FFF2-40B4-BE49-F238E27FC236}">
                <a16:creationId xmlns:a16="http://schemas.microsoft.com/office/drawing/2014/main" id="{F16F2C38-BFEC-39D8-1C38-CD158F38C2BB}"/>
              </a:ext>
            </a:extLst>
          </p:cNvPr>
          <p:cNvSpPr/>
          <p:nvPr/>
        </p:nvSpPr>
        <p:spPr>
          <a:xfrm>
            <a:off x="11132526" y="5804274"/>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Flowchart: Connector 15">
            <a:extLst>
              <a:ext uri="{FF2B5EF4-FFF2-40B4-BE49-F238E27FC236}">
                <a16:creationId xmlns:a16="http://schemas.microsoft.com/office/drawing/2014/main" id="{AC8F1D82-7BC8-5C52-D53F-A40F0A5288B4}"/>
              </a:ext>
            </a:extLst>
          </p:cNvPr>
          <p:cNvSpPr/>
          <p:nvPr/>
        </p:nvSpPr>
        <p:spPr>
          <a:xfrm>
            <a:off x="11216813" y="5885328"/>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17" name="Hexagon 16">
            <a:extLst>
              <a:ext uri="{FF2B5EF4-FFF2-40B4-BE49-F238E27FC236}">
                <a16:creationId xmlns:a16="http://schemas.microsoft.com/office/drawing/2014/main" id="{329AF6C2-CBF8-A94B-CCD0-8CBD8D9124EC}"/>
              </a:ext>
            </a:extLst>
          </p:cNvPr>
          <p:cNvSpPr/>
          <p:nvPr/>
        </p:nvSpPr>
        <p:spPr>
          <a:xfrm>
            <a:off x="11487040" y="5599688"/>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C14F289E-4F74-6657-79A3-47B8603A2E80}"/>
              </a:ext>
            </a:extLst>
          </p:cNvPr>
          <p:cNvSpPr txBox="1"/>
          <p:nvPr/>
        </p:nvSpPr>
        <p:spPr>
          <a:xfrm>
            <a:off x="5638800" y="2974848"/>
            <a:ext cx="914400" cy="914400"/>
          </a:xfrm>
          <a:prstGeom prst="rect">
            <a:avLst/>
          </a:prstGeom>
          <a:noFill/>
        </p:spPr>
        <p:txBody>
          <a:bodyPr wrap="square" rtlCol="0">
            <a:spAutoFit/>
          </a:bodyPr>
          <a:lstStyle/>
          <a:p>
            <a:endParaRPr lang="en-IN" dirty="0"/>
          </a:p>
        </p:txBody>
      </p:sp>
      <p:sp>
        <p:nvSpPr>
          <p:cNvPr id="19" name="TextBox 18">
            <a:extLst>
              <a:ext uri="{FF2B5EF4-FFF2-40B4-BE49-F238E27FC236}">
                <a16:creationId xmlns:a16="http://schemas.microsoft.com/office/drawing/2014/main" id="{7535E7CD-7423-BD7E-0299-1A7F47085B1F}"/>
              </a:ext>
            </a:extLst>
          </p:cNvPr>
          <p:cNvSpPr txBox="1"/>
          <p:nvPr/>
        </p:nvSpPr>
        <p:spPr>
          <a:xfrm>
            <a:off x="4230625" y="6211823"/>
            <a:ext cx="3730749" cy="369332"/>
          </a:xfrm>
          <a:prstGeom prst="rect">
            <a:avLst/>
          </a:prstGeom>
          <a:noFill/>
        </p:spPr>
        <p:txBody>
          <a:bodyPr wrap="square" rtlCol="0">
            <a:spAutoFit/>
          </a:bodyPr>
          <a:lstStyle/>
          <a:p>
            <a:r>
              <a:rPr lang="en-US" b="1" dirty="0">
                <a:latin typeface="Calisto MT" panose="02040603050505030304" pitchFamily="18" charset="0"/>
              </a:rPr>
              <a:t>LINK:  </a:t>
            </a:r>
            <a:r>
              <a:rPr lang="en-US" dirty="0"/>
              <a:t> </a:t>
            </a:r>
            <a:r>
              <a:rPr lang="en-US" dirty="0">
                <a:latin typeface="Bahnschrift Light Condensed" panose="020B0502040204020203" pitchFamily="34" charset="0"/>
                <a:hlinkClick r:id="rId3"/>
              </a:rPr>
              <a:t>Business startup checklist</a:t>
            </a:r>
            <a:endParaRPr lang="en-IN" dirty="0">
              <a:latin typeface="Bahnschrift Light Condensed" panose="020B0502040204020203" pitchFamily="34" charset="0"/>
            </a:endParaRPr>
          </a:p>
        </p:txBody>
      </p:sp>
    </p:spTree>
    <p:extLst>
      <p:ext uri="{BB962C8B-B14F-4D97-AF65-F5344CB8AC3E}">
        <p14:creationId xmlns:p14="http://schemas.microsoft.com/office/powerpoint/2010/main" val="31191578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F77200-DA3B-7D42-9A48-CE7687800B24}"/>
              </a:ext>
            </a:extLst>
          </p:cNvPr>
          <p:cNvSpPr/>
          <p:nvPr/>
        </p:nvSpPr>
        <p:spPr>
          <a:xfrm>
            <a:off x="2863645" y="4914"/>
            <a:ext cx="6464709" cy="1097353"/>
          </a:xfrm>
          <a:prstGeom prst="rect">
            <a:avLst/>
          </a:prstGeom>
          <a:solidFill>
            <a:schemeClr val="accent6">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04DCA94-E06C-8DA5-E9FD-F3BB599E2BD3}"/>
              </a:ext>
            </a:extLst>
          </p:cNvPr>
          <p:cNvSpPr txBox="1"/>
          <p:nvPr/>
        </p:nvSpPr>
        <p:spPr>
          <a:xfrm>
            <a:off x="3490453" y="260448"/>
            <a:ext cx="6853083" cy="523220"/>
          </a:xfrm>
          <a:prstGeom prst="rect">
            <a:avLst/>
          </a:prstGeom>
          <a:noFill/>
          <a:ln>
            <a:noFill/>
          </a:ln>
        </p:spPr>
        <p:txBody>
          <a:bodyPr wrap="square" rtlCol="0">
            <a:spAutoFit/>
          </a:bodyPr>
          <a:lstStyle/>
          <a:p>
            <a:r>
              <a:rPr lang="en-IN" sz="2800" dirty="0">
                <a:latin typeface="Californian FB" panose="0207040306080B030204" pitchFamily="18" charset="0"/>
              </a:rPr>
              <a:t>MARKETING AND BRANDING</a:t>
            </a:r>
          </a:p>
        </p:txBody>
      </p:sp>
      <p:pic>
        <p:nvPicPr>
          <p:cNvPr id="1026" name="Picture 2" descr="Free photo groom holds bride's hands, where are two wedding rings">
            <a:extLst>
              <a:ext uri="{FF2B5EF4-FFF2-40B4-BE49-F238E27FC236}">
                <a16:creationId xmlns:a16="http://schemas.microsoft.com/office/drawing/2014/main" id="{DE044D8D-2F7B-B7EE-B45D-C4EEA70A128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263840-5A08-A056-A20C-3EA0F6B053B0}"/>
              </a:ext>
            </a:extLst>
          </p:cNvPr>
          <p:cNvSpPr txBox="1"/>
          <p:nvPr/>
        </p:nvSpPr>
        <p:spPr>
          <a:xfrm>
            <a:off x="263776" y="1417506"/>
            <a:ext cx="7108722" cy="5262979"/>
          </a:xfrm>
          <a:prstGeom prst="rect">
            <a:avLst/>
          </a:prstGeom>
          <a:noFill/>
        </p:spPr>
        <p:txBody>
          <a:bodyPr wrap="square" rtlCol="0">
            <a:spAutoFit/>
          </a:bodyPr>
          <a:lstStyle/>
          <a:p>
            <a:pPr algn="just"/>
            <a:r>
              <a:rPr lang="en-IN" sz="2400" dirty="0">
                <a:latin typeface="Calisto MT" panose="02040603050505030304" pitchFamily="18" charset="0"/>
              </a:rPr>
              <a:t>The brand </a:t>
            </a:r>
            <a:r>
              <a:rPr lang="en-IN" sz="2400" dirty="0" err="1">
                <a:latin typeface="Calisto MT" panose="02040603050505030304" pitchFamily="18" charset="0"/>
              </a:rPr>
              <a:t>Ringople</a:t>
            </a:r>
            <a:r>
              <a:rPr lang="en-IN" sz="2400" dirty="0">
                <a:latin typeface="Calisto MT" panose="02040603050505030304" pitchFamily="18" charset="0"/>
              </a:rPr>
              <a:t> is meant for the young couples age group between 21-36, the marketing channel that we would be using will be all  kinds of paper prints like the advertisement, magazines as more people get the </a:t>
            </a:r>
            <a:r>
              <a:rPr lang="en-IN" sz="2400" dirty="0" err="1">
                <a:latin typeface="Calisto MT" panose="02040603050505030304" pitchFamily="18" charset="0"/>
              </a:rPr>
              <a:t>adds</a:t>
            </a:r>
            <a:r>
              <a:rPr lang="en-IN" sz="2400" dirty="0">
                <a:latin typeface="Calisto MT" panose="02040603050505030304" pitchFamily="18" charset="0"/>
              </a:rPr>
              <a:t> of marriage in paper and magazines is also in demand now a days for the ongoing generations and the final path will be the social </a:t>
            </a:r>
            <a:r>
              <a:rPr lang="en-IN" sz="2400" dirty="0" err="1">
                <a:latin typeface="Calisto MT" panose="02040603050505030304" pitchFamily="18" charset="0"/>
              </a:rPr>
              <a:t>meadia</a:t>
            </a:r>
            <a:r>
              <a:rPr lang="en-IN" sz="2400" dirty="0">
                <a:latin typeface="Calisto MT" panose="02040603050505030304" pitchFamily="18" charset="0"/>
              </a:rPr>
              <a:t> which includes Instagram, Facebook, Tinder because the young generations prefer to get everything online and hence the best platform or them to have such beautiful rings will be the online one. We will be creating a website which will be available all the time so that there will be no interruption between the customers and the company. </a:t>
            </a:r>
          </a:p>
        </p:txBody>
      </p:sp>
      <p:cxnSp>
        <p:nvCxnSpPr>
          <p:cNvPr id="6" name="Straight Connector 5">
            <a:extLst>
              <a:ext uri="{FF2B5EF4-FFF2-40B4-BE49-F238E27FC236}">
                <a16:creationId xmlns:a16="http://schemas.microsoft.com/office/drawing/2014/main" id="{66D4F1F1-4195-2FEA-F95C-6AA61BFAC60D}"/>
              </a:ext>
            </a:extLst>
          </p:cNvPr>
          <p:cNvCxnSpPr/>
          <p:nvPr/>
        </p:nvCxnSpPr>
        <p:spPr>
          <a:xfrm>
            <a:off x="4046485" y="1259886"/>
            <a:ext cx="433026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id="{6261B021-6467-8123-6132-DE8928AEBA4A}"/>
              </a:ext>
            </a:extLst>
          </p:cNvPr>
          <p:cNvSpPr/>
          <p:nvPr/>
        </p:nvSpPr>
        <p:spPr>
          <a:xfrm>
            <a:off x="9509396" y="3595058"/>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lowchart: Connector 7">
            <a:extLst>
              <a:ext uri="{FF2B5EF4-FFF2-40B4-BE49-F238E27FC236}">
                <a16:creationId xmlns:a16="http://schemas.microsoft.com/office/drawing/2014/main" id="{B09DF9B9-FC6F-0BFE-BA8A-F47498C49889}"/>
              </a:ext>
            </a:extLst>
          </p:cNvPr>
          <p:cNvSpPr/>
          <p:nvPr/>
        </p:nvSpPr>
        <p:spPr>
          <a:xfrm>
            <a:off x="9593684" y="3676112"/>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9" name="Hexagon 8">
            <a:extLst>
              <a:ext uri="{FF2B5EF4-FFF2-40B4-BE49-F238E27FC236}">
                <a16:creationId xmlns:a16="http://schemas.microsoft.com/office/drawing/2014/main" id="{9AF889D9-ABB3-827F-5243-432CCA8C6BF3}"/>
              </a:ext>
            </a:extLst>
          </p:cNvPr>
          <p:cNvSpPr/>
          <p:nvPr/>
        </p:nvSpPr>
        <p:spPr>
          <a:xfrm>
            <a:off x="9863911" y="3389974"/>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1" name="Graphic 10" descr="A wreath with olives and leaves">
            <a:extLst>
              <a:ext uri="{FF2B5EF4-FFF2-40B4-BE49-F238E27FC236}">
                <a16:creationId xmlns:a16="http://schemas.microsoft.com/office/drawing/2014/main" id="{003DD3B2-2CC3-5C95-6041-825EED95BF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9070" y="1550641"/>
            <a:ext cx="4996706" cy="4996706"/>
          </a:xfrm>
          <a:prstGeom prst="rect">
            <a:avLst/>
          </a:prstGeom>
        </p:spPr>
      </p:pic>
    </p:spTree>
    <p:extLst>
      <p:ext uri="{BB962C8B-B14F-4D97-AF65-F5344CB8AC3E}">
        <p14:creationId xmlns:p14="http://schemas.microsoft.com/office/powerpoint/2010/main" val="36235170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ee Silver-colored Wedding Band Stock Photo">
            <a:extLst>
              <a:ext uri="{FF2B5EF4-FFF2-40B4-BE49-F238E27FC236}">
                <a16:creationId xmlns:a16="http://schemas.microsoft.com/office/drawing/2014/main" id="{4D9A7350-762F-DD0E-223E-31927EB3B97E}"/>
              </a:ext>
            </a:extLst>
          </p:cNvPr>
          <p:cNvPicPr>
            <a:picLocks noChangeAspect="1" noChangeArrowheads="1"/>
          </p:cNvPicPr>
          <p:nvPr/>
        </p:nvPicPr>
        <p:blipFill>
          <a:blip r:embed="rId2">
            <a:alphaModFix amt="20000"/>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2295808C-CC79-2755-6B38-B8649C430A9F}"/>
              </a:ext>
            </a:extLst>
          </p:cNvPr>
          <p:cNvGraphicFramePr/>
          <p:nvPr>
            <p:extLst>
              <p:ext uri="{D42A27DB-BD31-4B8C-83A1-F6EECF244321}">
                <p14:modId xmlns:p14="http://schemas.microsoft.com/office/powerpoint/2010/main" val="3824768189"/>
              </p:ext>
            </p:extLst>
          </p:nvPr>
        </p:nvGraphicFramePr>
        <p:xfrm>
          <a:off x="836592" y="262938"/>
          <a:ext cx="9075504" cy="6368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F5123168-8FF0-5484-5444-EDB7133E2BA6}"/>
              </a:ext>
            </a:extLst>
          </p:cNvPr>
          <p:cNvSpPr txBox="1"/>
          <p:nvPr/>
        </p:nvSpPr>
        <p:spPr>
          <a:xfrm>
            <a:off x="1449845" y="2538671"/>
            <a:ext cx="1562582" cy="369332"/>
          </a:xfrm>
          <a:prstGeom prst="rect">
            <a:avLst/>
          </a:prstGeom>
          <a:noFill/>
        </p:spPr>
        <p:txBody>
          <a:bodyPr wrap="square" rtlCol="0">
            <a:spAutoFit/>
          </a:bodyPr>
          <a:lstStyle/>
          <a:p>
            <a:r>
              <a:rPr lang="en-IN" b="1" dirty="0">
                <a:latin typeface="Calisto MT" panose="02040603050505030304" pitchFamily="18" charset="0"/>
              </a:rPr>
              <a:t>WEAKNESS</a:t>
            </a:r>
          </a:p>
        </p:txBody>
      </p:sp>
      <p:sp>
        <p:nvSpPr>
          <p:cNvPr id="6" name="TextBox 5">
            <a:extLst>
              <a:ext uri="{FF2B5EF4-FFF2-40B4-BE49-F238E27FC236}">
                <a16:creationId xmlns:a16="http://schemas.microsoft.com/office/drawing/2014/main" id="{0FE1314E-3AF9-221D-3C71-FBD046452629}"/>
              </a:ext>
            </a:extLst>
          </p:cNvPr>
          <p:cNvSpPr txBox="1"/>
          <p:nvPr/>
        </p:nvSpPr>
        <p:spPr>
          <a:xfrm>
            <a:off x="1019725" y="4122263"/>
            <a:ext cx="2530865" cy="369332"/>
          </a:xfrm>
          <a:prstGeom prst="rect">
            <a:avLst/>
          </a:prstGeom>
          <a:noFill/>
        </p:spPr>
        <p:txBody>
          <a:bodyPr wrap="square" rtlCol="0">
            <a:spAutoFit/>
          </a:bodyPr>
          <a:lstStyle/>
          <a:p>
            <a:r>
              <a:rPr lang="en-IN" b="1" dirty="0">
                <a:latin typeface="Calisto MT" panose="02040603050505030304" pitchFamily="18" charset="0"/>
              </a:rPr>
              <a:t>OPPORTUNITIES</a:t>
            </a:r>
          </a:p>
        </p:txBody>
      </p:sp>
      <p:sp>
        <p:nvSpPr>
          <p:cNvPr id="8" name="TextBox 7">
            <a:extLst>
              <a:ext uri="{FF2B5EF4-FFF2-40B4-BE49-F238E27FC236}">
                <a16:creationId xmlns:a16="http://schemas.microsoft.com/office/drawing/2014/main" id="{1585D722-2869-5477-0573-69C387D1F15F}"/>
              </a:ext>
            </a:extLst>
          </p:cNvPr>
          <p:cNvSpPr txBox="1"/>
          <p:nvPr/>
        </p:nvSpPr>
        <p:spPr>
          <a:xfrm>
            <a:off x="7071653" y="429450"/>
            <a:ext cx="2407534" cy="1323439"/>
          </a:xfrm>
          <a:prstGeom prst="rect">
            <a:avLst/>
          </a:prstGeom>
          <a:noFill/>
        </p:spPr>
        <p:txBody>
          <a:bodyPr wrap="square" rtlCol="0">
            <a:spAutoFit/>
          </a:bodyPr>
          <a:lstStyle/>
          <a:p>
            <a:r>
              <a:rPr lang="en-IN" sz="1600" dirty="0">
                <a:latin typeface="Bahnschrift" panose="020B0502040204020203" pitchFamily="34" charset="0"/>
              </a:rPr>
              <a:t>Good quality </a:t>
            </a:r>
          </a:p>
          <a:p>
            <a:endParaRPr lang="en-IN" sz="1600" dirty="0">
              <a:latin typeface="Bahnschrift" panose="020B0502040204020203" pitchFamily="34" charset="0"/>
            </a:endParaRPr>
          </a:p>
          <a:p>
            <a:r>
              <a:rPr lang="en-IN" sz="1600" dirty="0">
                <a:latin typeface="Bahnschrift" panose="020B0502040204020203" pitchFamily="34" charset="0"/>
              </a:rPr>
              <a:t>Good location</a:t>
            </a:r>
          </a:p>
          <a:p>
            <a:endParaRPr lang="en-IN" sz="1600" dirty="0">
              <a:latin typeface="Bahnschrift" panose="020B0502040204020203" pitchFamily="34" charset="0"/>
            </a:endParaRPr>
          </a:p>
          <a:p>
            <a:r>
              <a:rPr lang="en-IN" sz="1600" dirty="0">
                <a:latin typeface="Bahnschrift" panose="020B0502040204020203" pitchFamily="34" charset="0"/>
              </a:rPr>
              <a:t>Best service </a:t>
            </a:r>
          </a:p>
        </p:txBody>
      </p:sp>
      <p:sp>
        <p:nvSpPr>
          <p:cNvPr id="5" name="TextBox 4">
            <a:extLst>
              <a:ext uri="{FF2B5EF4-FFF2-40B4-BE49-F238E27FC236}">
                <a16:creationId xmlns:a16="http://schemas.microsoft.com/office/drawing/2014/main" id="{954306C3-04CF-86A6-D6CE-675C9689E06B}"/>
              </a:ext>
            </a:extLst>
          </p:cNvPr>
          <p:cNvSpPr txBox="1"/>
          <p:nvPr/>
        </p:nvSpPr>
        <p:spPr>
          <a:xfrm>
            <a:off x="7071653" y="1943207"/>
            <a:ext cx="1641343" cy="1323439"/>
          </a:xfrm>
          <a:prstGeom prst="rect">
            <a:avLst/>
          </a:prstGeom>
          <a:noFill/>
        </p:spPr>
        <p:txBody>
          <a:bodyPr wrap="square" rtlCol="0">
            <a:spAutoFit/>
          </a:bodyPr>
          <a:lstStyle/>
          <a:p>
            <a:r>
              <a:rPr lang="en-US" sz="1600" dirty="0"/>
              <a:t> </a:t>
            </a:r>
            <a:r>
              <a:rPr lang="en-US" sz="1600" dirty="0">
                <a:latin typeface="Bahnschrift" panose="020B0502040204020203" pitchFamily="34" charset="0"/>
              </a:rPr>
              <a:t>Less staff</a:t>
            </a:r>
          </a:p>
          <a:p>
            <a:endParaRPr lang="en-US" sz="1600" dirty="0">
              <a:latin typeface="Bahnschrift" panose="020B0502040204020203" pitchFamily="34" charset="0"/>
            </a:endParaRPr>
          </a:p>
          <a:p>
            <a:r>
              <a:rPr lang="en-US" sz="1600" dirty="0">
                <a:latin typeface="Bahnschrift" panose="020B0502040204020203" pitchFamily="34" charset="0"/>
              </a:rPr>
              <a:t> Less collection</a:t>
            </a:r>
          </a:p>
          <a:p>
            <a:endParaRPr lang="en-US" sz="1600" dirty="0">
              <a:latin typeface="Bahnschrift" panose="020B0502040204020203" pitchFamily="34" charset="0"/>
            </a:endParaRPr>
          </a:p>
          <a:p>
            <a:r>
              <a:rPr lang="en-US" sz="1600" dirty="0">
                <a:latin typeface="Bahnschrift" panose="020B0502040204020203" pitchFamily="34" charset="0"/>
              </a:rPr>
              <a:t> Poor </a:t>
            </a:r>
            <a:r>
              <a:rPr lang="en-US" sz="1600" dirty="0" err="1">
                <a:latin typeface="Bahnschrift" panose="020B0502040204020203" pitchFamily="34" charset="0"/>
              </a:rPr>
              <a:t>tecnology</a:t>
            </a:r>
            <a:endParaRPr lang="en-IN" sz="1600" dirty="0">
              <a:latin typeface="Bahnschrift" panose="020B0502040204020203" pitchFamily="34" charset="0"/>
            </a:endParaRPr>
          </a:p>
        </p:txBody>
      </p:sp>
      <p:sp>
        <p:nvSpPr>
          <p:cNvPr id="10" name="TextBox 9">
            <a:extLst>
              <a:ext uri="{FF2B5EF4-FFF2-40B4-BE49-F238E27FC236}">
                <a16:creationId xmlns:a16="http://schemas.microsoft.com/office/drawing/2014/main" id="{D438A1FA-101D-FDDA-1E2C-B093A421BCF5}"/>
              </a:ext>
            </a:extLst>
          </p:cNvPr>
          <p:cNvSpPr txBox="1"/>
          <p:nvPr/>
        </p:nvSpPr>
        <p:spPr>
          <a:xfrm>
            <a:off x="7071653" y="3566169"/>
            <a:ext cx="1986456" cy="1323439"/>
          </a:xfrm>
          <a:prstGeom prst="rect">
            <a:avLst/>
          </a:prstGeom>
          <a:noFill/>
        </p:spPr>
        <p:txBody>
          <a:bodyPr wrap="square" rtlCol="0">
            <a:spAutoFit/>
          </a:bodyPr>
          <a:lstStyle/>
          <a:p>
            <a:r>
              <a:rPr lang="en-US" sz="1600" dirty="0">
                <a:latin typeface="Bahnschrift" panose="020B0502040204020203" pitchFamily="34" charset="0"/>
              </a:rPr>
              <a:t>Good income </a:t>
            </a:r>
          </a:p>
          <a:p>
            <a:endParaRPr lang="en-US" sz="1600" dirty="0">
              <a:latin typeface="Bahnschrift" panose="020B0502040204020203" pitchFamily="34" charset="0"/>
            </a:endParaRPr>
          </a:p>
          <a:p>
            <a:r>
              <a:rPr lang="en-US" sz="1600" dirty="0">
                <a:latin typeface="Bahnschrift" panose="020B0502040204020203" pitchFamily="34" charset="0"/>
              </a:rPr>
              <a:t>Good marketing</a:t>
            </a:r>
          </a:p>
          <a:p>
            <a:endParaRPr lang="en-US" sz="1600" dirty="0">
              <a:latin typeface="Bahnschrift" panose="020B0502040204020203" pitchFamily="34" charset="0"/>
            </a:endParaRPr>
          </a:p>
          <a:p>
            <a:r>
              <a:rPr lang="en-US" sz="1600" dirty="0">
                <a:latin typeface="Bahnschrift" panose="020B0502040204020203" pitchFamily="34" charset="0"/>
              </a:rPr>
              <a:t>Highest valuation</a:t>
            </a:r>
            <a:endParaRPr lang="en-IN" sz="1600" dirty="0">
              <a:latin typeface="Bahnschrift" panose="020B0502040204020203" pitchFamily="34" charset="0"/>
            </a:endParaRPr>
          </a:p>
        </p:txBody>
      </p:sp>
      <p:sp>
        <p:nvSpPr>
          <p:cNvPr id="11" name="TextBox 10">
            <a:extLst>
              <a:ext uri="{FF2B5EF4-FFF2-40B4-BE49-F238E27FC236}">
                <a16:creationId xmlns:a16="http://schemas.microsoft.com/office/drawing/2014/main" id="{326E8AD7-4C49-4105-BE0D-B4C574D0BE69}"/>
              </a:ext>
            </a:extLst>
          </p:cNvPr>
          <p:cNvSpPr txBox="1"/>
          <p:nvPr/>
        </p:nvSpPr>
        <p:spPr>
          <a:xfrm>
            <a:off x="1537226" y="5705856"/>
            <a:ext cx="2013364" cy="369332"/>
          </a:xfrm>
          <a:prstGeom prst="rect">
            <a:avLst/>
          </a:prstGeom>
          <a:noFill/>
        </p:spPr>
        <p:txBody>
          <a:bodyPr wrap="square" rtlCol="0">
            <a:spAutoFit/>
          </a:bodyPr>
          <a:lstStyle/>
          <a:p>
            <a:r>
              <a:rPr lang="en-US" b="1" dirty="0">
                <a:latin typeface="Calisto MT" panose="02040603050505030304" pitchFamily="18" charset="0"/>
              </a:rPr>
              <a:t>THREATS</a:t>
            </a:r>
            <a:endParaRPr lang="en-IN" b="1" dirty="0">
              <a:latin typeface="Calisto MT" panose="02040603050505030304" pitchFamily="18" charset="0"/>
            </a:endParaRPr>
          </a:p>
        </p:txBody>
      </p:sp>
      <p:sp>
        <p:nvSpPr>
          <p:cNvPr id="12" name="TextBox 11">
            <a:extLst>
              <a:ext uri="{FF2B5EF4-FFF2-40B4-BE49-F238E27FC236}">
                <a16:creationId xmlns:a16="http://schemas.microsoft.com/office/drawing/2014/main" id="{8B7FCD4A-9FED-253A-3357-F6F9A9942DCB}"/>
              </a:ext>
            </a:extLst>
          </p:cNvPr>
          <p:cNvSpPr txBox="1"/>
          <p:nvPr/>
        </p:nvSpPr>
        <p:spPr>
          <a:xfrm>
            <a:off x="7071653" y="5046922"/>
            <a:ext cx="2530865" cy="1323439"/>
          </a:xfrm>
          <a:prstGeom prst="rect">
            <a:avLst/>
          </a:prstGeom>
          <a:noFill/>
        </p:spPr>
        <p:txBody>
          <a:bodyPr wrap="square" rtlCol="0">
            <a:spAutoFit/>
          </a:bodyPr>
          <a:lstStyle/>
          <a:p>
            <a:r>
              <a:rPr lang="en-US" sz="1600" dirty="0">
                <a:latin typeface="Bahnschrift" panose="020B0502040204020203" pitchFamily="34" charset="0"/>
              </a:rPr>
              <a:t>Great competitor</a:t>
            </a:r>
          </a:p>
          <a:p>
            <a:endParaRPr lang="en-US" sz="1600" dirty="0">
              <a:latin typeface="Bahnschrift" panose="020B0502040204020203" pitchFamily="34" charset="0"/>
            </a:endParaRPr>
          </a:p>
          <a:p>
            <a:r>
              <a:rPr lang="en-IN" sz="1600" dirty="0">
                <a:latin typeface="Bahnschrift" panose="020B0502040204020203" pitchFamily="34" charset="0"/>
              </a:rPr>
              <a:t>Seasonal market</a:t>
            </a:r>
          </a:p>
          <a:p>
            <a:endParaRPr lang="en-IN" sz="1600" dirty="0">
              <a:latin typeface="Bahnschrift" panose="020B0502040204020203" pitchFamily="34" charset="0"/>
            </a:endParaRPr>
          </a:p>
          <a:p>
            <a:r>
              <a:rPr lang="en-IN" sz="1600" dirty="0">
                <a:latin typeface="Bahnschrift" panose="020B0502040204020203" pitchFamily="34" charset="0"/>
              </a:rPr>
              <a:t>Illegal marketing</a:t>
            </a:r>
          </a:p>
        </p:txBody>
      </p:sp>
      <p:sp>
        <p:nvSpPr>
          <p:cNvPr id="13" name="Flowchart: Connector 12">
            <a:extLst>
              <a:ext uri="{FF2B5EF4-FFF2-40B4-BE49-F238E27FC236}">
                <a16:creationId xmlns:a16="http://schemas.microsoft.com/office/drawing/2014/main" id="{D89C9546-4BAC-297E-D130-8EF6F653BC6F}"/>
              </a:ext>
            </a:extLst>
          </p:cNvPr>
          <p:cNvSpPr/>
          <p:nvPr/>
        </p:nvSpPr>
        <p:spPr>
          <a:xfrm>
            <a:off x="10430824" y="1091169"/>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lowchart: Connector 13">
            <a:extLst>
              <a:ext uri="{FF2B5EF4-FFF2-40B4-BE49-F238E27FC236}">
                <a16:creationId xmlns:a16="http://schemas.microsoft.com/office/drawing/2014/main" id="{31A6D51F-F693-A0DE-1F52-51AC448EED42}"/>
              </a:ext>
            </a:extLst>
          </p:cNvPr>
          <p:cNvSpPr/>
          <p:nvPr/>
        </p:nvSpPr>
        <p:spPr>
          <a:xfrm>
            <a:off x="10532655" y="1172223"/>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15" name="Hexagon 14">
            <a:extLst>
              <a:ext uri="{FF2B5EF4-FFF2-40B4-BE49-F238E27FC236}">
                <a16:creationId xmlns:a16="http://schemas.microsoft.com/office/drawing/2014/main" id="{9E4B3D66-4B02-55EE-444E-F6F77B6ACED4}"/>
              </a:ext>
            </a:extLst>
          </p:cNvPr>
          <p:cNvSpPr/>
          <p:nvPr/>
        </p:nvSpPr>
        <p:spPr>
          <a:xfrm>
            <a:off x="10802882" y="902227"/>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9512D155-5A27-EA1F-E041-64314FD41330}"/>
              </a:ext>
            </a:extLst>
          </p:cNvPr>
          <p:cNvSpPr/>
          <p:nvPr/>
        </p:nvSpPr>
        <p:spPr>
          <a:xfrm>
            <a:off x="11875522" y="10119"/>
            <a:ext cx="329277" cy="393801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60AD6AC-2CC7-9A58-671C-F13FD0B4E2C1}"/>
              </a:ext>
            </a:extLst>
          </p:cNvPr>
          <p:cNvSpPr/>
          <p:nvPr/>
        </p:nvSpPr>
        <p:spPr>
          <a:xfrm rot="16200000">
            <a:off x="10661909" y="-736083"/>
            <a:ext cx="349305" cy="227528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Connector 18">
            <a:extLst>
              <a:ext uri="{FF2B5EF4-FFF2-40B4-BE49-F238E27FC236}">
                <a16:creationId xmlns:a16="http://schemas.microsoft.com/office/drawing/2014/main" id="{9C53E79A-AC20-DC9C-9126-C2AA9728F367}"/>
              </a:ext>
            </a:extLst>
          </p:cNvPr>
          <p:cNvCxnSpPr>
            <a:cxnSpLocks/>
          </p:cNvCxnSpPr>
          <p:nvPr/>
        </p:nvCxnSpPr>
        <p:spPr>
          <a:xfrm>
            <a:off x="9302753" y="722058"/>
            <a:ext cx="2572769"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0801822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D72EA8CD-FB3A-5ABB-A22F-DDD7453C42E2}"/>
              </a:ext>
            </a:extLst>
          </p:cNvPr>
          <p:cNvSpPr/>
          <p:nvPr/>
        </p:nvSpPr>
        <p:spPr>
          <a:xfrm>
            <a:off x="3707363" y="1040363"/>
            <a:ext cx="4777274" cy="4777274"/>
          </a:xfrm>
          <a:prstGeom prst="flowChartConnector">
            <a:avLst/>
          </a:prstGeom>
          <a:solidFill>
            <a:srgbClr val="FEFFDB"/>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3F56870-3CB1-0CE1-396E-E4279ED8B4B2}"/>
              </a:ext>
            </a:extLst>
          </p:cNvPr>
          <p:cNvSpPr txBox="1"/>
          <p:nvPr/>
        </p:nvSpPr>
        <p:spPr>
          <a:xfrm>
            <a:off x="4991878" y="3247053"/>
            <a:ext cx="4926563" cy="523220"/>
          </a:xfrm>
          <a:prstGeom prst="rect">
            <a:avLst/>
          </a:prstGeom>
          <a:noFill/>
        </p:spPr>
        <p:txBody>
          <a:bodyPr wrap="square" rtlCol="0">
            <a:spAutoFit/>
          </a:bodyPr>
          <a:lstStyle/>
          <a:p>
            <a:r>
              <a:rPr lang="en-IN" sz="2800" dirty="0">
                <a:latin typeface="Algerian" panose="04020705040A02060702" pitchFamily="82" charset="0"/>
              </a:rPr>
              <a:t>THANK YOU!</a:t>
            </a:r>
          </a:p>
        </p:txBody>
      </p:sp>
    </p:spTree>
    <p:extLst>
      <p:ext uri="{BB962C8B-B14F-4D97-AF65-F5344CB8AC3E}">
        <p14:creationId xmlns:p14="http://schemas.microsoft.com/office/powerpoint/2010/main" val="1375628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524EECC6-417C-337E-F499-A267611C1262}"/>
              </a:ext>
            </a:extLst>
          </p:cNvPr>
          <p:cNvSpPr/>
          <p:nvPr/>
        </p:nvSpPr>
        <p:spPr>
          <a:xfrm>
            <a:off x="5041641" y="2332653"/>
            <a:ext cx="1922106" cy="1922106"/>
          </a:xfrm>
          <a:prstGeom prst="flowChartConnector">
            <a:avLst/>
          </a:prstGeom>
          <a:solidFill>
            <a:srgbClr val="FC1CFF"/>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Flowchart: Connector 4">
            <a:extLst>
              <a:ext uri="{FF2B5EF4-FFF2-40B4-BE49-F238E27FC236}">
                <a16:creationId xmlns:a16="http://schemas.microsoft.com/office/drawing/2014/main" id="{13A6A825-6C4B-A6AD-D81B-7D3C6084AEA1}"/>
              </a:ext>
            </a:extLst>
          </p:cNvPr>
          <p:cNvSpPr/>
          <p:nvPr/>
        </p:nvSpPr>
        <p:spPr>
          <a:xfrm>
            <a:off x="5284237" y="2561641"/>
            <a:ext cx="1436914" cy="1464129"/>
          </a:xfrm>
          <a:prstGeom prst="flowChartConnector">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lumMod val="95000"/>
                    <a:lumOff val="5000"/>
                  </a:schemeClr>
                </a:solidFill>
                <a:latin typeface="Goudy Old Style" panose="02020502050305020303" pitchFamily="18" charset="0"/>
              </a:rPr>
              <a:t>RP</a:t>
            </a:r>
          </a:p>
        </p:txBody>
      </p:sp>
      <p:sp>
        <p:nvSpPr>
          <p:cNvPr id="6" name="Hexagon 5">
            <a:extLst>
              <a:ext uri="{FF2B5EF4-FFF2-40B4-BE49-F238E27FC236}">
                <a16:creationId xmlns:a16="http://schemas.microsoft.com/office/drawing/2014/main" id="{7577C9D6-6F3F-307E-54C9-661B722CAD2C}"/>
              </a:ext>
            </a:extLst>
          </p:cNvPr>
          <p:cNvSpPr/>
          <p:nvPr/>
        </p:nvSpPr>
        <p:spPr>
          <a:xfrm>
            <a:off x="5820747" y="1903445"/>
            <a:ext cx="363894" cy="429208"/>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B53E61E8-7FBB-B5B8-B77E-36E943FDF3FF}"/>
              </a:ext>
            </a:extLst>
          </p:cNvPr>
          <p:cNvSpPr txBox="1"/>
          <p:nvPr/>
        </p:nvSpPr>
        <p:spPr>
          <a:xfrm>
            <a:off x="4780384" y="4633036"/>
            <a:ext cx="5225143" cy="1477328"/>
          </a:xfrm>
          <a:prstGeom prst="rect">
            <a:avLst/>
          </a:prstGeom>
          <a:noFill/>
        </p:spPr>
        <p:txBody>
          <a:bodyPr wrap="square" rtlCol="0">
            <a:spAutoFit/>
          </a:bodyPr>
          <a:lstStyle/>
          <a:p>
            <a:r>
              <a:rPr lang="en-IN" dirty="0">
                <a:solidFill>
                  <a:schemeClr val="accent1">
                    <a:lumMod val="75000"/>
                  </a:schemeClr>
                </a:solidFill>
                <a:latin typeface="Algerian" panose="04020705040A02060702" pitchFamily="82" charset="0"/>
              </a:rPr>
              <a:t>    </a:t>
            </a:r>
            <a:r>
              <a:rPr lang="en-IN" sz="3200" dirty="0">
                <a:solidFill>
                  <a:schemeClr val="accent1">
                    <a:lumMod val="75000"/>
                  </a:schemeClr>
                </a:solidFill>
                <a:latin typeface="Algerian" panose="04020705040A02060702" pitchFamily="82" charset="0"/>
              </a:rPr>
              <a:t>RINGOPLE</a:t>
            </a:r>
          </a:p>
          <a:p>
            <a:r>
              <a:rPr lang="en-IN" sz="1600" dirty="0">
                <a:solidFill>
                  <a:schemeClr val="accent1">
                    <a:lumMod val="75000"/>
                  </a:schemeClr>
                </a:solidFill>
                <a:latin typeface="Algerian" panose="04020705040A02060702" pitchFamily="82" charset="0"/>
              </a:rPr>
              <a:t>           </a:t>
            </a:r>
            <a:r>
              <a:rPr lang="en-IN" sz="1600" dirty="0">
                <a:solidFill>
                  <a:schemeClr val="tx1">
                    <a:lumMod val="95000"/>
                    <a:lumOff val="5000"/>
                  </a:schemeClr>
                </a:solidFill>
                <a:latin typeface="Algerian" panose="04020705040A02060702" pitchFamily="82" charset="0"/>
              </a:rPr>
              <a:t>BY: Krishna</a:t>
            </a:r>
          </a:p>
          <a:p>
            <a:endParaRPr lang="en-IN" dirty="0">
              <a:solidFill>
                <a:schemeClr val="tx1">
                  <a:lumMod val="95000"/>
                  <a:lumOff val="5000"/>
                </a:schemeClr>
              </a:solidFill>
              <a:latin typeface="Algerian" panose="04020705040A02060702" pitchFamily="82" charset="0"/>
            </a:endParaRPr>
          </a:p>
          <a:p>
            <a:endParaRPr lang="en-IN" sz="2400" dirty="0">
              <a:solidFill>
                <a:schemeClr val="accent1">
                  <a:lumMod val="75000"/>
                </a:schemeClr>
              </a:solidFill>
              <a:latin typeface="Algerian" panose="04020705040A02060702" pitchFamily="82" charset="0"/>
            </a:endParaRPr>
          </a:p>
        </p:txBody>
      </p:sp>
      <p:sp>
        <p:nvSpPr>
          <p:cNvPr id="8" name="TextBox 7">
            <a:extLst>
              <a:ext uri="{FF2B5EF4-FFF2-40B4-BE49-F238E27FC236}">
                <a16:creationId xmlns:a16="http://schemas.microsoft.com/office/drawing/2014/main" id="{7A49FCBE-DE1F-71C2-2FBC-7A5CB5FAE9E5}"/>
              </a:ext>
            </a:extLst>
          </p:cNvPr>
          <p:cNvSpPr txBox="1"/>
          <p:nvPr/>
        </p:nvSpPr>
        <p:spPr>
          <a:xfrm>
            <a:off x="4220999" y="5965421"/>
            <a:ext cx="5000303" cy="523220"/>
          </a:xfrm>
          <a:prstGeom prst="rect">
            <a:avLst/>
          </a:prstGeom>
          <a:noFill/>
        </p:spPr>
        <p:txBody>
          <a:bodyPr wrap="square" rtlCol="0">
            <a:spAutoFit/>
          </a:bodyPr>
          <a:lstStyle/>
          <a:p>
            <a:r>
              <a:rPr lang="en-IN" sz="2800" dirty="0">
                <a:solidFill>
                  <a:srgbClr val="B21458"/>
                </a:solidFill>
                <a:latin typeface="Algerian" panose="04020705040A02060702" pitchFamily="82" charset="0"/>
              </a:rPr>
              <a:t>OWNER: Krishna Mishra</a:t>
            </a:r>
          </a:p>
        </p:txBody>
      </p:sp>
      <p:pic>
        <p:nvPicPr>
          <p:cNvPr id="16" name="Graphic 15" descr="A flower arrangement as ornament">
            <a:extLst>
              <a:ext uri="{FF2B5EF4-FFF2-40B4-BE49-F238E27FC236}">
                <a16:creationId xmlns:a16="http://schemas.microsoft.com/office/drawing/2014/main" id="{02E94C7D-E299-461B-1AA9-F4AA74E275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41641" y="4841547"/>
            <a:ext cx="1894980" cy="1894980"/>
          </a:xfrm>
          <a:prstGeom prst="rect">
            <a:avLst/>
          </a:prstGeom>
        </p:spPr>
      </p:pic>
      <p:pic>
        <p:nvPicPr>
          <p:cNvPr id="10" name="Picture 9">
            <a:extLst>
              <a:ext uri="{FF2B5EF4-FFF2-40B4-BE49-F238E27FC236}">
                <a16:creationId xmlns:a16="http://schemas.microsoft.com/office/drawing/2014/main" id="{E383EC18-4C6C-3D3A-FB54-DA74976B7FD0}"/>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086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0FCFA1-592E-AB28-9DD5-1E2C022F9E93}"/>
              </a:ext>
            </a:extLst>
          </p:cNvPr>
          <p:cNvSpPr/>
          <p:nvPr/>
        </p:nvSpPr>
        <p:spPr>
          <a:xfrm>
            <a:off x="9313895" y="178909"/>
            <a:ext cx="2677886" cy="5505061"/>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b="1" dirty="0">
              <a:solidFill>
                <a:schemeClr val="bg1"/>
              </a:solidFill>
              <a:latin typeface="Californian FB" panose="0207040306080B030204" pitchFamily="18" charset="0"/>
            </a:endParaRPr>
          </a:p>
        </p:txBody>
      </p:sp>
      <p:sp>
        <p:nvSpPr>
          <p:cNvPr id="4" name="Rectangle 3">
            <a:extLst>
              <a:ext uri="{FF2B5EF4-FFF2-40B4-BE49-F238E27FC236}">
                <a16:creationId xmlns:a16="http://schemas.microsoft.com/office/drawing/2014/main" id="{43C41787-A995-0BB2-A8B3-F86ECE0D1444}"/>
              </a:ext>
            </a:extLst>
          </p:cNvPr>
          <p:cNvSpPr/>
          <p:nvPr/>
        </p:nvSpPr>
        <p:spPr>
          <a:xfrm>
            <a:off x="8817429" y="3247053"/>
            <a:ext cx="279918" cy="3396342"/>
          </a:xfrm>
          <a:prstGeom prst="rect">
            <a:avLst/>
          </a:prstGeom>
          <a:solidFill>
            <a:srgbClr val="F9C7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F26DC23-4D33-7042-C08A-CB66A7059F28}"/>
              </a:ext>
            </a:extLst>
          </p:cNvPr>
          <p:cNvSpPr/>
          <p:nvPr/>
        </p:nvSpPr>
        <p:spPr>
          <a:xfrm>
            <a:off x="9262188" y="5957595"/>
            <a:ext cx="2929812" cy="289249"/>
          </a:xfrm>
          <a:prstGeom prst="rect">
            <a:avLst/>
          </a:prstGeom>
          <a:solidFill>
            <a:srgbClr val="F9C78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Free Flowers Rings photo and picture">
            <a:extLst>
              <a:ext uri="{FF2B5EF4-FFF2-40B4-BE49-F238E27FC236}">
                <a16:creationId xmlns:a16="http://schemas.microsoft.com/office/drawing/2014/main" id="{4676A26D-86AF-F8AF-E6C0-5990528A72DE}"/>
              </a:ext>
            </a:extLst>
          </p:cNvPr>
          <p:cNvPicPr>
            <a:picLocks noChangeAspect="1" noChangeArrowheads="1"/>
          </p:cNvPicPr>
          <p:nvPr/>
        </p:nvPicPr>
        <p:blipFill>
          <a:blip r:embed="rId2">
            <a:alphaModFix amt="22000"/>
            <a:extLst>
              <a:ext uri="{28A0092B-C50C-407E-A947-70E740481C1C}">
                <a14:useLocalDpi xmlns:a14="http://schemas.microsoft.com/office/drawing/2010/main" val="0"/>
              </a:ext>
            </a:extLst>
          </a:blip>
          <a:srcRect/>
          <a:stretch>
            <a:fillRect/>
          </a:stretch>
        </p:blipFill>
        <p:spPr bwMode="auto">
          <a:xfrm>
            <a:off x="-33118" y="0"/>
            <a:ext cx="7588970"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9BB83AA-F588-ABC4-EEA1-2347F8FB574E}"/>
              </a:ext>
            </a:extLst>
          </p:cNvPr>
          <p:cNvSpPr txBox="1"/>
          <p:nvPr/>
        </p:nvSpPr>
        <p:spPr>
          <a:xfrm>
            <a:off x="1488232" y="1169561"/>
            <a:ext cx="5141168" cy="4524315"/>
          </a:xfrm>
          <a:prstGeom prst="rect">
            <a:avLst/>
          </a:prstGeom>
          <a:noFill/>
        </p:spPr>
        <p:txBody>
          <a:bodyPr wrap="square" rtlCol="0">
            <a:spAutoFit/>
          </a:bodyPr>
          <a:lstStyle/>
          <a:p>
            <a:pPr algn="just"/>
            <a:r>
              <a:rPr lang="en-IN" sz="2400" b="1" dirty="0" err="1">
                <a:latin typeface="Calisto MT" panose="02040603050505030304" pitchFamily="18" charset="0"/>
              </a:rPr>
              <a:t>Ringople</a:t>
            </a:r>
            <a:r>
              <a:rPr lang="en-IN" sz="2400" b="1" dirty="0">
                <a:latin typeface="Calisto MT" panose="02040603050505030304" pitchFamily="18" charset="0"/>
              </a:rPr>
              <a:t> is a brand offering personalised couple rings made for their special occasions started by Krishna Mishra in the year 2019. The dream of her to start something by herself come out as a result of this. The brand offer all kinds of personal rings as per the choice of the customer and their needs. </a:t>
            </a:r>
            <a:r>
              <a:rPr lang="en-IN" sz="2400" b="1" dirty="0" err="1">
                <a:latin typeface="Calisto MT" panose="02040603050505030304" pitchFamily="18" charset="0"/>
              </a:rPr>
              <a:t>Ringople</a:t>
            </a:r>
            <a:r>
              <a:rPr lang="en-IN" sz="2400" b="1" dirty="0">
                <a:latin typeface="Calisto MT" panose="02040603050505030304" pitchFamily="18" charset="0"/>
              </a:rPr>
              <a:t> is located in </a:t>
            </a:r>
            <a:r>
              <a:rPr lang="en-IN" sz="2400" b="1" dirty="0" err="1">
                <a:latin typeface="Calisto MT" panose="02040603050505030304" pitchFamily="18" charset="0"/>
              </a:rPr>
              <a:t>pune</a:t>
            </a:r>
            <a:r>
              <a:rPr lang="en-IN" sz="2400" b="1" dirty="0">
                <a:latin typeface="Calisto MT" panose="02040603050505030304" pitchFamily="18" charset="0"/>
              </a:rPr>
              <a:t>(Deccan) itself and also have a branch in </a:t>
            </a:r>
            <a:r>
              <a:rPr lang="en-IN" sz="2400" b="1" dirty="0" err="1">
                <a:latin typeface="Calisto MT" panose="02040603050505030304" pitchFamily="18" charset="0"/>
              </a:rPr>
              <a:t>Banglore</a:t>
            </a:r>
            <a:r>
              <a:rPr lang="en-IN" sz="2400" b="1" dirty="0">
                <a:latin typeface="Calisto MT" panose="02040603050505030304" pitchFamily="18" charset="0"/>
              </a:rPr>
              <a:t> also </a:t>
            </a:r>
            <a:r>
              <a:rPr lang="en-IN" sz="2400" dirty="0">
                <a:latin typeface="Calisto MT" panose="02040603050505030304" pitchFamily="18" charset="0"/>
              </a:rPr>
              <a:t>.</a:t>
            </a:r>
          </a:p>
        </p:txBody>
      </p:sp>
      <p:cxnSp>
        <p:nvCxnSpPr>
          <p:cNvPr id="18" name="Straight Connector 17">
            <a:extLst>
              <a:ext uri="{FF2B5EF4-FFF2-40B4-BE49-F238E27FC236}">
                <a16:creationId xmlns:a16="http://schemas.microsoft.com/office/drawing/2014/main" id="{5359373C-9704-6A3D-7422-46438DD5B28E}"/>
              </a:ext>
            </a:extLst>
          </p:cNvPr>
          <p:cNvCxnSpPr/>
          <p:nvPr/>
        </p:nvCxnSpPr>
        <p:spPr>
          <a:xfrm>
            <a:off x="8052318" y="0"/>
            <a:ext cx="0" cy="6858000"/>
          </a:xfrm>
          <a:prstGeom prst="line">
            <a:avLst/>
          </a:prstGeom>
          <a:ln>
            <a:solidFill>
              <a:srgbClr val="FC1C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443903F-3463-5647-DCF0-ED681895DD14}"/>
              </a:ext>
            </a:extLst>
          </p:cNvPr>
          <p:cNvCxnSpPr/>
          <p:nvPr/>
        </p:nvCxnSpPr>
        <p:spPr>
          <a:xfrm>
            <a:off x="8294914" y="2108718"/>
            <a:ext cx="0" cy="2640563"/>
          </a:xfrm>
          <a:prstGeom prst="line">
            <a:avLst/>
          </a:prstGeom>
          <a:ln>
            <a:solidFill>
              <a:srgbClr val="FC1CFF"/>
            </a:solidFill>
          </a:ln>
        </p:spPr>
        <p:style>
          <a:lnRef idx="1">
            <a:schemeClr val="accent1"/>
          </a:lnRef>
          <a:fillRef idx="0">
            <a:schemeClr val="accent1"/>
          </a:fillRef>
          <a:effectRef idx="0">
            <a:schemeClr val="accent1"/>
          </a:effectRef>
          <a:fontRef idx="minor">
            <a:schemeClr val="tx1"/>
          </a:fontRef>
        </p:style>
      </p:cxnSp>
      <p:sp>
        <p:nvSpPr>
          <p:cNvPr id="21" name="Flowchart: Connector 20">
            <a:extLst>
              <a:ext uri="{FF2B5EF4-FFF2-40B4-BE49-F238E27FC236}">
                <a16:creationId xmlns:a16="http://schemas.microsoft.com/office/drawing/2014/main" id="{4AE9CC70-AB87-ECAF-4C24-4361ADD52FAB}"/>
              </a:ext>
            </a:extLst>
          </p:cNvPr>
          <p:cNvSpPr/>
          <p:nvPr/>
        </p:nvSpPr>
        <p:spPr>
          <a:xfrm>
            <a:off x="11065812" y="4695528"/>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Connector 21">
            <a:extLst>
              <a:ext uri="{FF2B5EF4-FFF2-40B4-BE49-F238E27FC236}">
                <a16:creationId xmlns:a16="http://schemas.microsoft.com/office/drawing/2014/main" id="{D3313E9D-01BC-8164-4782-DD537F416A10}"/>
              </a:ext>
            </a:extLst>
          </p:cNvPr>
          <p:cNvSpPr/>
          <p:nvPr/>
        </p:nvSpPr>
        <p:spPr>
          <a:xfrm>
            <a:off x="11148007" y="4776583"/>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23" name="Hexagon 22">
            <a:extLst>
              <a:ext uri="{FF2B5EF4-FFF2-40B4-BE49-F238E27FC236}">
                <a16:creationId xmlns:a16="http://schemas.microsoft.com/office/drawing/2014/main" id="{E9B3B4AD-391D-376B-E1B8-1DEAAD4EAF43}"/>
              </a:ext>
            </a:extLst>
          </p:cNvPr>
          <p:cNvSpPr/>
          <p:nvPr/>
        </p:nvSpPr>
        <p:spPr>
          <a:xfrm>
            <a:off x="11418234" y="4502484"/>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7" name="Graphic 26" descr="A wreath with olives and leaves">
            <a:extLst>
              <a:ext uri="{FF2B5EF4-FFF2-40B4-BE49-F238E27FC236}">
                <a16:creationId xmlns:a16="http://schemas.microsoft.com/office/drawing/2014/main" id="{AAE624B2-BE76-C7D1-961D-D68101C480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25460" y="2701213"/>
            <a:ext cx="535101" cy="535101"/>
          </a:xfrm>
          <a:prstGeom prst="rect">
            <a:avLst/>
          </a:prstGeom>
        </p:spPr>
      </p:pic>
      <p:pic>
        <p:nvPicPr>
          <p:cNvPr id="28" name="Graphic 27" descr="A wreath with olives and leaves">
            <a:extLst>
              <a:ext uri="{FF2B5EF4-FFF2-40B4-BE49-F238E27FC236}">
                <a16:creationId xmlns:a16="http://schemas.microsoft.com/office/drawing/2014/main" id="{6FC4800A-A289-C78D-AC90-4003EA4BB0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9569" y="6312160"/>
            <a:ext cx="545840" cy="545840"/>
          </a:xfrm>
          <a:prstGeom prst="rect">
            <a:avLst/>
          </a:prstGeom>
        </p:spPr>
      </p:pic>
      <p:sp>
        <p:nvSpPr>
          <p:cNvPr id="30" name="TextBox 29">
            <a:extLst>
              <a:ext uri="{FF2B5EF4-FFF2-40B4-BE49-F238E27FC236}">
                <a16:creationId xmlns:a16="http://schemas.microsoft.com/office/drawing/2014/main" id="{6C718545-2E1A-7E73-FA82-5E86DA763AA4}"/>
              </a:ext>
            </a:extLst>
          </p:cNvPr>
          <p:cNvSpPr txBox="1"/>
          <p:nvPr/>
        </p:nvSpPr>
        <p:spPr>
          <a:xfrm>
            <a:off x="9512489" y="2203498"/>
            <a:ext cx="1749560" cy="954107"/>
          </a:xfrm>
          <a:prstGeom prst="rect">
            <a:avLst/>
          </a:prstGeom>
          <a:noFill/>
        </p:spPr>
        <p:txBody>
          <a:bodyPr wrap="square" rtlCol="0">
            <a:spAutoFit/>
          </a:bodyPr>
          <a:lstStyle/>
          <a:p>
            <a:r>
              <a:rPr lang="en-IN" sz="2800" b="1" dirty="0">
                <a:solidFill>
                  <a:schemeClr val="accent1">
                    <a:lumMod val="50000"/>
                  </a:schemeClr>
                </a:solidFill>
                <a:latin typeface="Californian FB" panose="0207040306080B030204" pitchFamily="18" charset="0"/>
              </a:rPr>
              <a:t>ABOUT </a:t>
            </a:r>
          </a:p>
          <a:p>
            <a:r>
              <a:rPr lang="en-IN" sz="2800" b="1" dirty="0">
                <a:solidFill>
                  <a:schemeClr val="accent1">
                    <a:lumMod val="50000"/>
                  </a:schemeClr>
                </a:solidFill>
                <a:latin typeface="Californian FB" panose="0207040306080B030204" pitchFamily="18" charset="0"/>
              </a:rPr>
              <a:t>US</a:t>
            </a:r>
          </a:p>
        </p:txBody>
      </p:sp>
    </p:spTree>
    <p:extLst>
      <p:ext uri="{BB962C8B-B14F-4D97-AF65-F5344CB8AC3E}">
        <p14:creationId xmlns:p14="http://schemas.microsoft.com/office/powerpoint/2010/main" val="19874158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9F11E6-85C4-FD5A-42FB-599FB96A69DB}"/>
              </a:ext>
            </a:extLst>
          </p:cNvPr>
          <p:cNvSpPr/>
          <p:nvPr/>
        </p:nvSpPr>
        <p:spPr>
          <a:xfrm>
            <a:off x="689687" y="559836"/>
            <a:ext cx="2752531" cy="5775649"/>
          </a:xfrm>
          <a:prstGeom prst="rect">
            <a:avLst/>
          </a:prstGeom>
          <a:solidFill>
            <a:srgbClr val="D9FFE7"/>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261CAA39-66D1-5CDC-40CB-B41423E40E81}"/>
              </a:ext>
            </a:extLst>
          </p:cNvPr>
          <p:cNvSpPr/>
          <p:nvPr/>
        </p:nvSpPr>
        <p:spPr>
          <a:xfrm>
            <a:off x="0" y="139959"/>
            <a:ext cx="2939143" cy="233265"/>
          </a:xfrm>
          <a:prstGeom prst="rect">
            <a:avLst/>
          </a:prstGeom>
          <a:solidFill>
            <a:srgbClr val="FBAD3B"/>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7D41E8B-AD26-22A1-4BDB-0B5DBEA0495C}"/>
              </a:ext>
            </a:extLst>
          </p:cNvPr>
          <p:cNvSpPr/>
          <p:nvPr/>
        </p:nvSpPr>
        <p:spPr>
          <a:xfrm>
            <a:off x="121298" y="4189445"/>
            <a:ext cx="223935" cy="2668555"/>
          </a:xfrm>
          <a:prstGeom prst="rect">
            <a:avLst/>
          </a:prstGeom>
          <a:solidFill>
            <a:srgbClr val="FBAD3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Graphic 6" descr="A Lily">
            <a:extLst>
              <a:ext uri="{FF2B5EF4-FFF2-40B4-BE49-F238E27FC236}">
                <a16:creationId xmlns:a16="http://schemas.microsoft.com/office/drawing/2014/main" id="{AAEEFC9F-0823-E961-4B13-D68073B3CE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4196" y="4427377"/>
            <a:ext cx="1870787" cy="1870787"/>
          </a:xfrm>
          <a:prstGeom prst="rect">
            <a:avLst/>
          </a:prstGeom>
        </p:spPr>
      </p:pic>
      <p:sp>
        <p:nvSpPr>
          <p:cNvPr id="8" name="TextBox 7">
            <a:extLst>
              <a:ext uri="{FF2B5EF4-FFF2-40B4-BE49-F238E27FC236}">
                <a16:creationId xmlns:a16="http://schemas.microsoft.com/office/drawing/2014/main" id="{83DB6188-70FE-1567-6CF3-D84E225146C5}"/>
              </a:ext>
            </a:extLst>
          </p:cNvPr>
          <p:cNvSpPr txBox="1"/>
          <p:nvPr/>
        </p:nvSpPr>
        <p:spPr>
          <a:xfrm>
            <a:off x="1070687" y="1997351"/>
            <a:ext cx="1894114" cy="1384995"/>
          </a:xfrm>
          <a:prstGeom prst="rect">
            <a:avLst/>
          </a:prstGeom>
          <a:noFill/>
        </p:spPr>
        <p:txBody>
          <a:bodyPr wrap="square" rtlCol="0">
            <a:spAutoFit/>
          </a:bodyPr>
          <a:lstStyle/>
          <a:p>
            <a:endParaRPr lang="en-IN" sz="2800" dirty="0">
              <a:latin typeface="Californian FB" panose="0207040306080B030204" pitchFamily="18" charset="0"/>
            </a:endParaRPr>
          </a:p>
          <a:p>
            <a:r>
              <a:rPr lang="en-IN" sz="2800" b="1" dirty="0">
                <a:solidFill>
                  <a:schemeClr val="accent1">
                    <a:lumMod val="50000"/>
                  </a:schemeClr>
                </a:solidFill>
                <a:latin typeface="Californian FB" panose="0207040306080B030204" pitchFamily="18" charset="0"/>
              </a:rPr>
              <a:t>OUR</a:t>
            </a:r>
          </a:p>
          <a:p>
            <a:r>
              <a:rPr lang="en-IN" sz="2800" b="1" dirty="0">
                <a:solidFill>
                  <a:schemeClr val="accent1">
                    <a:lumMod val="50000"/>
                  </a:schemeClr>
                </a:solidFill>
                <a:latin typeface="Californian FB" panose="0207040306080B030204" pitchFamily="18" charset="0"/>
              </a:rPr>
              <a:t>VISION</a:t>
            </a:r>
          </a:p>
        </p:txBody>
      </p:sp>
      <p:cxnSp>
        <p:nvCxnSpPr>
          <p:cNvPr id="14" name="Straight Connector 13">
            <a:extLst>
              <a:ext uri="{FF2B5EF4-FFF2-40B4-BE49-F238E27FC236}">
                <a16:creationId xmlns:a16="http://schemas.microsoft.com/office/drawing/2014/main" id="{6ADF41E7-7C5F-18C3-B623-5D0D4B8854E6}"/>
              </a:ext>
            </a:extLst>
          </p:cNvPr>
          <p:cNvCxnSpPr>
            <a:cxnSpLocks/>
          </p:cNvCxnSpPr>
          <p:nvPr/>
        </p:nvCxnSpPr>
        <p:spPr>
          <a:xfrm>
            <a:off x="354562" y="6562024"/>
            <a:ext cx="31304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3BEF58-8E2F-2BEB-0D9C-61C820C66C15}"/>
              </a:ext>
            </a:extLst>
          </p:cNvPr>
          <p:cNvCxnSpPr>
            <a:cxnSpLocks/>
          </p:cNvCxnSpPr>
          <p:nvPr/>
        </p:nvCxnSpPr>
        <p:spPr>
          <a:xfrm>
            <a:off x="3945294" y="-1"/>
            <a:ext cx="0" cy="6858001"/>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DCCB9D7-C40A-F62E-1F6B-D7B31A896F6C}"/>
              </a:ext>
            </a:extLst>
          </p:cNvPr>
          <p:cNvSpPr txBox="1"/>
          <p:nvPr/>
        </p:nvSpPr>
        <p:spPr>
          <a:xfrm>
            <a:off x="6024467" y="1589552"/>
            <a:ext cx="5218922" cy="4154984"/>
          </a:xfrm>
          <a:prstGeom prst="rect">
            <a:avLst/>
          </a:prstGeom>
          <a:noFill/>
        </p:spPr>
        <p:txBody>
          <a:bodyPr wrap="square" rtlCol="0">
            <a:spAutoFit/>
          </a:bodyPr>
          <a:lstStyle/>
          <a:p>
            <a:pPr algn="just"/>
            <a:r>
              <a:rPr lang="en-IN" sz="2400" b="1" dirty="0">
                <a:solidFill>
                  <a:schemeClr val="tx1">
                    <a:lumMod val="95000"/>
                    <a:lumOff val="5000"/>
                  </a:schemeClr>
                </a:solidFill>
                <a:latin typeface="Calisto MT" panose="02040603050505030304" pitchFamily="18" charset="0"/>
              </a:rPr>
              <a:t>Our main aim is to become the most famous in store for the personalised rings in all </a:t>
            </a:r>
            <a:r>
              <a:rPr lang="en-IN" sz="2400" b="1" dirty="0" err="1">
                <a:solidFill>
                  <a:schemeClr val="tx1">
                    <a:lumMod val="95000"/>
                    <a:lumOff val="5000"/>
                  </a:schemeClr>
                </a:solidFill>
                <a:latin typeface="Calisto MT" panose="02040603050505030304" pitchFamily="18" charset="0"/>
              </a:rPr>
              <a:t>ober</a:t>
            </a:r>
            <a:r>
              <a:rPr lang="en-IN" sz="2400" b="1" dirty="0">
                <a:solidFill>
                  <a:schemeClr val="tx1">
                    <a:lumMod val="95000"/>
                    <a:lumOff val="5000"/>
                  </a:schemeClr>
                </a:solidFill>
                <a:latin typeface="Calisto MT" panose="02040603050505030304" pitchFamily="18" charset="0"/>
              </a:rPr>
              <a:t> Pune and other cities too. We are also </a:t>
            </a:r>
            <a:r>
              <a:rPr lang="en-IN" sz="2400" b="1" dirty="0" err="1">
                <a:solidFill>
                  <a:schemeClr val="tx1">
                    <a:lumMod val="95000"/>
                    <a:lumOff val="5000"/>
                  </a:schemeClr>
                </a:solidFill>
                <a:latin typeface="Calisto MT" panose="02040603050505030304" pitchFamily="18" charset="0"/>
              </a:rPr>
              <a:t>tying</a:t>
            </a:r>
            <a:r>
              <a:rPr lang="en-IN" sz="2400" b="1" dirty="0">
                <a:solidFill>
                  <a:schemeClr val="tx1">
                    <a:lumMod val="95000"/>
                    <a:lumOff val="5000"/>
                  </a:schemeClr>
                </a:solidFill>
                <a:latin typeface="Calisto MT" panose="02040603050505030304" pitchFamily="18" charset="0"/>
              </a:rPr>
              <a:t> to make our association by Tanishq in the recent 5 years which is 2026. Our scope is too offer new and innovative designs to the couples who have always wanted to make a best memories from </a:t>
            </a:r>
            <a:r>
              <a:rPr lang="en-IN" sz="2400" b="1" dirty="0" err="1">
                <a:solidFill>
                  <a:schemeClr val="tx1">
                    <a:lumMod val="95000"/>
                    <a:lumOff val="5000"/>
                  </a:schemeClr>
                </a:solidFill>
                <a:latin typeface="Calisto MT" panose="02040603050505030304" pitchFamily="18" charset="0"/>
              </a:rPr>
              <a:t>there</a:t>
            </a:r>
            <a:r>
              <a:rPr lang="en-IN" sz="2400" b="1" dirty="0">
                <a:solidFill>
                  <a:schemeClr val="tx1">
                    <a:lumMod val="95000"/>
                    <a:lumOff val="5000"/>
                  </a:schemeClr>
                </a:solidFill>
                <a:latin typeface="Calisto MT" panose="02040603050505030304" pitchFamily="18" charset="0"/>
              </a:rPr>
              <a:t> main days in </a:t>
            </a:r>
            <a:r>
              <a:rPr lang="en-IN" sz="2400" b="1" dirty="0" err="1">
                <a:solidFill>
                  <a:schemeClr val="tx1">
                    <a:lumMod val="95000"/>
                    <a:lumOff val="5000"/>
                  </a:schemeClr>
                </a:solidFill>
                <a:latin typeface="Calisto MT" panose="02040603050505030304" pitchFamily="18" charset="0"/>
              </a:rPr>
              <a:t>life</a:t>
            </a:r>
            <a:r>
              <a:rPr lang="en-IN" b="1" dirty="0" err="1">
                <a:solidFill>
                  <a:schemeClr val="tx1">
                    <a:lumMod val="95000"/>
                    <a:lumOff val="5000"/>
                  </a:schemeClr>
                </a:solidFill>
                <a:latin typeface="Calisto MT" panose="02040603050505030304" pitchFamily="18" charset="0"/>
              </a:rPr>
              <a:t>.</a:t>
            </a:r>
            <a:r>
              <a:rPr lang="en-IN" sz="2400" b="1" dirty="0" err="1">
                <a:solidFill>
                  <a:schemeClr val="tx1">
                    <a:lumMod val="95000"/>
                    <a:lumOff val="5000"/>
                  </a:schemeClr>
                </a:solidFill>
                <a:latin typeface="Calisto MT" panose="02040603050505030304" pitchFamily="18" charset="0"/>
              </a:rPr>
              <a:t>We</a:t>
            </a:r>
            <a:r>
              <a:rPr lang="en-IN" sz="2400" b="1" dirty="0">
                <a:solidFill>
                  <a:schemeClr val="tx1">
                    <a:lumMod val="95000"/>
                    <a:lumOff val="5000"/>
                  </a:schemeClr>
                </a:solidFill>
                <a:latin typeface="Calisto MT" panose="02040603050505030304" pitchFamily="18" charset="0"/>
              </a:rPr>
              <a:t> are aiming to open a showroom soon in Pune.</a:t>
            </a:r>
          </a:p>
        </p:txBody>
      </p:sp>
      <p:pic>
        <p:nvPicPr>
          <p:cNvPr id="10" name="Picture 9">
            <a:extLst>
              <a:ext uri="{FF2B5EF4-FFF2-40B4-BE49-F238E27FC236}">
                <a16:creationId xmlns:a16="http://schemas.microsoft.com/office/drawing/2014/main" id="{304A5951-FFF0-5C17-0429-40CF7622A6EA}"/>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l="3980" r="11021"/>
          <a:stretch/>
        </p:blipFill>
        <p:spPr>
          <a:xfrm>
            <a:off x="4665310" y="56565"/>
            <a:ext cx="7526690" cy="6858000"/>
          </a:xfrm>
          <a:prstGeom prst="rect">
            <a:avLst/>
          </a:prstGeom>
          <a:ln>
            <a:noFill/>
          </a:ln>
          <a:effectLst>
            <a:softEdge rad="112500"/>
          </a:effectLst>
        </p:spPr>
      </p:pic>
      <p:sp>
        <p:nvSpPr>
          <p:cNvPr id="2" name="Hexagon 1">
            <a:extLst>
              <a:ext uri="{FF2B5EF4-FFF2-40B4-BE49-F238E27FC236}">
                <a16:creationId xmlns:a16="http://schemas.microsoft.com/office/drawing/2014/main" id="{27124E6B-EDB7-42B9-604F-0C87A8C354B6}"/>
              </a:ext>
            </a:extLst>
          </p:cNvPr>
          <p:cNvSpPr/>
          <p:nvPr/>
        </p:nvSpPr>
        <p:spPr>
          <a:xfrm>
            <a:off x="11393844" y="5523722"/>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Flowchart: Connector 5">
            <a:extLst>
              <a:ext uri="{FF2B5EF4-FFF2-40B4-BE49-F238E27FC236}">
                <a16:creationId xmlns:a16="http://schemas.microsoft.com/office/drawing/2014/main" id="{8C4D66BC-0E9F-F158-7674-0AD5AA65CC35}"/>
              </a:ext>
            </a:extLst>
          </p:cNvPr>
          <p:cNvSpPr/>
          <p:nvPr/>
        </p:nvSpPr>
        <p:spPr>
          <a:xfrm>
            <a:off x="11047659" y="5735206"/>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44C8A9EC-AD7D-57D6-0B43-0935A610F30B}"/>
              </a:ext>
            </a:extLst>
          </p:cNvPr>
          <p:cNvSpPr/>
          <p:nvPr/>
        </p:nvSpPr>
        <p:spPr>
          <a:xfrm>
            <a:off x="11131946" y="5816260"/>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Tree>
    <p:extLst>
      <p:ext uri="{BB962C8B-B14F-4D97-AF65-F5344CB8AC3E}">
        <p14:creationId xmlns:p14="http://schemas.microsoft.com/office/powerpoint/2010/main" val="39059818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9E4F8C-B6F6-841D-3755-301B9B7C40A1}"/>
              </a:ext>
            </a:extLst>
          </p:cNvPr>
          <p:cNvSpPr/>
          <p:nvPr/>
        </p:nvSpPr>
        <p:spPr>
          <a:xfrm>
            <a:off x="9153331" y="382555"/>
            <a:ext cx="2733869" cy="5728995"/>
          </a:xfrm>
          <a:prstGeom prst="rect">
            <a:avLst/>
          </a:prstGeom>
          <a:solidFill>
            <a:srgbClr val="FEFBD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0CCD8F5-A99A-BBFC-B533-2712C6F873B0}"/>
              </a:ext>
            </a:extLst>
          </p:cNvPr>
          <p:cNvSpPr/>
          <p:nvPr/>
        </p:nvSpPr>
        <p:spPr>
          <a:xfrm>
            <a:off x="10105053" y="382554"/>
            <a:ext cx="1782147" cy="261257"/>
          </a:xfrm>
          <a:prstGeom prst="rect">
            <a:avLst/>
          </a:prstGeom>
          <a:solidFill>
            <a:schemeClr val="accent1">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515C3F55-D615-07D5-5EAA-65D75DE5B238}"/>
              </a:ext>
            </a:extLst>
          </p:cNvPr>
          <p:cNvSpPr txBox="1"/>
          <p:nvPr/>
        </p:nvSpPr>
        <p:spPr>
          <a:xfrm>
            <a:off x="9523850" y="2423573"/>
            <a:ext cx="1782147" cy="954107"/>
          </a:xfrm>
          <a:prstGeom prst="rect">
            <a:avLst/>
          </a:prstGeom>
          <a:noFill/>
        </p:spPr>
        <p:txBody>
          <a:bodyPr wrap="square" rtlCol="0">
            <a:spAutoFit/>
          </a:bodyPr>
          <a:lstStyle/>
          <a:p>
            <a:r>
              <a:rPr lang="en-IN" sz="2800" b="1" dirty="0">
                <a:solidFill>
                  <a:schemeClr val="accent1">
                    <a:lumMod val="50000"/>
                  </a:schemeClr>
                </a:solidFill>
                <a:latin typeface="Californian FB" panose="0207040306080B030204" pitchFamily="18" charset="0"/>
              </a:rPr>
              <a:t>OUR </a:t>
            </a:r>
          </a:p>
          <a:p>
            <a:r>
              <a:rPr lang="en-IN" sz="2800" b="1" dirty="0">
                <a:solidFill>
                  <a:schemeClr val="accent1">
                    <a:lumMod val="50000"/>
                  </a:schemeClr>
                </a:solidFill>
                <a:latin typeface="Californian FB" panose="0207040306080B030204" pitchFamily="18" charset="0"/>
              </a:rPr>
              <a:t>MISSION</a:t>
            </a:r>
          </a:p>
        </p:txBody>
      </p:sp>
      <p:sp>
        <p:nvSpPr>
          <p:cNvPr id="7" name="Rectangle 6">
            <a:extLst>
              <a:ext uri="{FF2B5EF4-FFF2-40B4-BE49-F238E27FC236}">
                <a16:creationId xmlns:a16="http://schemas.microsoft.com/office/drawing/2014/main" id="{99E85101-5466-3E8C-EDEE-35A62DC77F86}"/>
              </a:ext>
            </a:extLst>
          </p:cNvPr>
          <p:cNvSpPr/>
          <p:nvPr/>
        </p:nvSpPr>
        <p:spPr>
          <a:xfrm>
            <a:off x="8539065" y="6350672"/>
            <a:ext cx="3652935" cy="275254"/>
          </a:xfrm>
          <a:prstGeom prst="rect">
            <a:avLst/>
          </a:prstGeom>
          <a:solidFill>
            <a:schemeClr val="tx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2D82004C-6333-F22B-8C2D-B24D46FB98B5}"/>
              </a:ext>
            </a:extLst>
          </p:cNvPr>
          <p:cNvSpPr txBox="1"/>
          <p:nvPr/>
        </p:nvSpPr>
        <p:spPr>
          <a:xfrm>
            <a:off x="1224643" y="1377217"/>
            <a:ext cx="5514392" cy="3785652"/>
          </a:xfrm>
          <a:prstGeom prst="rect">
            <a:avLst/>
          </a:prstGeom>
          <a:noFill/>
        </p:spPr>
        <p:txBody>
          <a:bodyPr wrap="square" rtlCol="0">
            <a:spAutoFit/>
          </a:bodyPr>
          <a:lstStyle/>
          <a:p>
            <a:pPr algn="just"/>
            <a:r>
              <a:rPr lang="en-IN" sz="2400" b="1" dirty="0">
                <a:latin typeface="Calisto MT" panose="02040603050505030304" pitchFamily="18" charset="0"/>
              </a:rPr>
              <a:t>The mission is to serve the couple the best service with all the demands they made to us in every way possible . We also serve the amounts raised by this work to the orphans in the nearby areas and to give them a comfortable life with all happiness . The aim is to serve the love birds their own collections of happiness by bringing them to the most beautiful destination around them</a:t>
            </a:r>
            <a:r>
              <a:rPr lang="en-IN" sz="2400" b="1" dirty="0"/>
              <a:t>.</a:t>
            </a:r>
          </a:p>
        </p:txBody>
      </p:sp>
      <p:cxnSp>
        <p:nvCxnSpPr>
          <p:cNvPr id="16" name="Straight Connector 15">
            <a:extLst>
              <a:ext uri="{FF2B5EF4-FFF2-40B4-BE49-F238E27FC236}">
                <a16:creationId xmlns:a16="http://schemas.microsoft.com/office/drawing/2014/main" id="{3F33504C-AA43-366C-CF3D-F8325A6B4430}"/>
              </a:ext>
            </a:extLst>
          </p:cNvPr>
          <p:cNvCxnSpPr/>
          <p:nvPr/>
        </p:nvCxnSpPr>
        <p:spPr>
          <a:xfrm>
            <a:off x="8453535" y="0"/>
            <a:ext cx="0" cy="5551714"/>
          </a:xfrm>
          <a:prstGeom prst="line">
            <a:avLst/>
          </a:prstGeom>
          <a:ln>
            <a:solidFill>
              <a:srgbClr val="FC1CF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F6854E-1349-676A-AD60-ABE12C1B8BCA}"/>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9236" r="6682"/>
          <a:stretch/>
        </p:blipFill>
        <p:spPr>
          <a:xfrm>
            <a:off x="0" y="9331"/>
            <a:ext cx="7760093" cy="6848669"/>
          </a:xfrm>
          <a:prstGeom prst="rect">
            <a:avLst/>
          </a:prstGeom>
          <a:ln>
            <a:noFill/>
          </a:ln>
          <a:effectLst>
            <a:softEdge rad="112500"/>
          </a:effectLst>
        </p:spPr>
      </p:pic>
      <p:cxnSp>
        <p:nvCxnSpPr>
          <p:cNvPr id="17" name="Straight Connector 16">
            <a:extLst>
              <a:ext uri="{FF2B5EF4-FFF2-40B4-BE49-F238E27FC236}">
                <a16:creationId xmlns:a16="http://schemas.microsoft.com/office/drawing/2014/main" id="{66D3A5E4-B612-3504-4D86-2F1FA002B1AA}"/>
              </a:ext>
            </a:extLst>
          </p:cNvPr>
          <p:cNvCxnSpPr>
            <a:cxnSpLocks/>
          </p:cNvCxnSpPr>
          <p:nvPr/>
        </p:nvCxnSpPr>
        <p:spPr>
          <a:xfrm>
            <a:off x="8270033" y="3250163"/>
            <a:ext cx="0" cy="3607837"/>
          </a:xfrm>
          <a:prstGeom prst="line">
            <a:avLst/>
          </a:prstGeom>
          <a:ln>
            <a:solidFill>
              <a:srgbClr val="FC1CFF"/>
            </a:solidFill>
          </a:ln>
        </p:spPr>
        <p:style>
          <a:lnRef idx="1">
            <a:schemeClr val="accent1"/>
          </a:lnRef>
          <a:fillRef idx="0">
            <a:schemeClr val="accent1"/>
          </a:fillRef>
          <a:effectRef idx="0">
            <a:schemeClr val="accent1"/>
          </a:effectRef>
          <a:fontRef idx="minor">
            <a:schemeClr val="tx1"/>
          </a:fontRef>
        </p:style>
      </p:cxnSp>
      <p:sp>
        <p:nvSpPr>
          <p:cNvPr id="9" name="Flowchart: Connector 8">
            <a:extLst>
              <a:ext uri="{FF2B5EF4-FFF2-40B4-BE49-F238E27FC236}">
                <a16:creationId xmlns:a16="http://schemas.microsoft.com/office/drawing/2014/main" id="{86EA9F20-4A54-793B-D57B-DA5931CEDC91}"/>
              </a:ext>
            </a:extLst>
          </p:cNvPr>
          <p:cNvSpPr/>
          <p:nvPr/>
        </p:nvSpPr>
        <p:spPr>
          <a:xfrm>
            <a:off x="9439563" y="4980160"/>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0C8ABF3A-5A6A-9FC4-E8EF-BAD34E5A2AD8}"/>
              </a:ext>
            </a:extLst>
          </p:cNvPr>
          <p:cNvSpPr/>
          <p:nvPr/>
        </p:nvSpPr>
        <p:spPr>
          <a:xfrm>
            <a:off x="9523850" y="5061214"/>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11" name="Hexagon 10">
            <a:extLst>
              <a:ext uri="{FF2B5EF4-FFF2-40B4-BE49-F238E27FC236}">
                <a16:creationId xmlns:a16="http://schemas.microsoft.com/office/drawing/2014/main" id="{2A10F401-B189-20F2-0542-38185728D525}"/>
              </a:ext>
            </a:extLst>
          </p:cNvPr>
          <p:cNvSpPr/>
          <p:nvPr/>
        </p:nvSpPr>
        <p:spPr>
          <a:xfrm>
            <a:off x="9794077" y="4791218"/>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Graphic 11" descr="A collection of circles in various sizes and patterns">
            <a:extLst>
              <a:ext uri="{FF2B5EF4-FFF2-40B4-BE49-F238E27FC236}">
                <a16:creationId xmlns:a16="http://schemas.microsoft.com/office/drawing/2014/main" id="{23F96F98-7866-60D8-788E-ABF277D73C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95518" y="643812"/>
            <a:ext cx="1091682" cy="1091682"/>
          </a:xfrm>
          <a:prstGeom prst="rect">
            <a:avLst/>
          </a:prstGeom>
        </p:spPr>
      </p:pic>
    </p:spTree>
    <p:extLst>
      <p:ext uri="{BB962C8B-B14F-4D97-AF65-F5344CB8AC3E}">
        <p14:creationId xmlns:p14="http://schemas.microsoft.com/office/powerpoint/2010/main" val="1848094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32FC5-FCD1-BECD-329D-F36CB0870BC8}"/>
              </a:ext>
            </a:extLst>
          </p:cNvPr>
          <p:cNvSpPr/>
          <p:nvPr/>
        </p:nvSpPr>
        <p:spPr>
          <a:xfrm>
            <a:off x="93306" y="139960"/>
            <a:ext cx="4851918" cy="1138334"/>
          </a:xfrm>
          <a:prstGeom prst="rect">
            <a:avLst/>
          </a:prstGeom>
          <a:solidFill>
            <a:schemeClr val="accent1">
              <a:lumMod val="20000"/>
              <a:lumOff val="8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2564E8D-AE2A-04DF-F7E9-C9B7AAA7679F}"/>
              </a:ext>
            </a:extLst>
          </p:cNvPr>
          <p:cNvSpPr txBox="1"/>
          <p:nvPr/>
        </p:nvSpPr>
        <p:spPr>
          <a:xfrm>
            <a:off x="709126" y="447517"/>
            <a:ext cx="4142792" cy="523220"/>
          </a:xfrm>
          <a:prstGeom prst="rect">
            <a:avLst/>
          </a:prstGeom>
          <a:noFill/>
        </p:spPr>
        <p:txBody>
          <a:bodyPr wrap="square" rtlCol="0">
            <a:spAutoFit/>
          </a:bodyPr>
          <a:lstStyle/>
          <a:p>
            <a:r>
              <a:rPr lang="en-IN" sz="2800" dirty="0">
                <a:solidFill>
                  <a:srgbClr val="002060"/>
                </a:solidFill>
                <a:latin typeface="Californian FB" panose="0207040306080B030204" pitchFamily="18" charset="0"/>
              </a:rPr>
              <a:t>TARGET AUDIENCE</a:t>
            </a:r>
          </a:p>
        </p:txBody>
      </p:sp>
      <p:sp>
        <p:nvSpPr>
          <p:cNvPr id="5" name="Rectangle 4">
            <a:extLst>
              <a:ext uri="{FF2B5EF4-FFF2-40B4-BE49-F238E27FC236}">
                <a16:creationId xmlns:a16="http://schemas.microsoft.com/office/drawing/2014/main" id="{0B13C4A3-ED71-A3F6-4BC4-4BD57FEFAA46}"/>
              </a:ext>
            </a:extLst>
          </p:cNvPr>
          <p:cNvSpPr/>
          <p:nvPr/>
        </p:nvSpPr>
        <p:spPr>
          <a:xfrm rot="16200000">
            <a:off x="10063187" y="4870579"/>
            <a:ext cx="3704253" cy="270588"/>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t>
            </a:r>
          </a:p>
        </p:txBody>
      </p:sp>
      <p:cxnSp>
        <p:nvCxnSpPr>
          <p:cNvPr id="8" name="Straight Connector 7">
            <a:extLst>
              <a:ext uri="{FF2B5EF4-FFF2-40B4-BE49-F238E27FC236}">
                <a16:creationId xmlns:a16="http://schemas.microsoft.com/office/drawing/2014/main" id="{0F7F314C-B6ED-1CE5-241D-9094D0EB915A}"/>
              </a:ext>
            </a:extLst>
          </p:cNvPr>
          <p:cNvCxnSpPr/>
          <p:nvPr/>
        </p:nvCxnSpPr>
        <p:spPr>
          <a:xfrm>
            <a:off x="0" y="1483567"/>
            <a:ext cx="439471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Pentagon 11">
            <a:extLst>
              <a:ext uri="{FF2B5EF4-FFF2-40B4-BE49-F238E27FC236}">
                <a16:creationId xmlns:a16="http://schemas.microsoft.com/office/drawing/2014/main" id="{2091198E-8EB6-2044-DA68-9F1EBE0DD71A}"/>
              </a:ext>
            </a:extLst>
          </p:cNvPr>
          <p:cNvSpPr/>
          <p:nvPr/>
        </p:nvSpPr>
        <p:spPr>
          <a:xfrm>
            <a:off x="709126" y="1930400"/>
            <a:ext cx="1379318" cy="1328628"/>
          </a:xfrm>
          <a:prstGeom prst="pentagon">
            <a:avLst/>
          </a:prstGeom>
          <a:solidFill>
            <a:schemeClr val="accent3">
              <a:lumMod val="20000"/>
              <a:lumOff val="8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Pentagon 12">
            <a:extLst>
              <a:ext uri="{FF2B5EF4-FFF2-40B4-BE49-F238E27FC236}">
                <a16:creationId xmlns:a16="http://schemas.microsoft.com/office/drawing/2014/main" id="{4112FF95-9F41-9B53-8A37-4B6FE7D15753}"/>
              </a:ext>
            </a:extLst>
          </p:cNvPr>
          <p:cNvSpPr/>
          <p:nvPr/>
        </p:nvSpPr>
        <p:spPr>
          <a:xfrm>
            <a:off x="4851918" y="1989033"/>
            <a:ext cx="1379318" cy="1269995"/>
          </a:xfrm>
          <a:prstGeom prst="pentagon">
            <a:avLst/>
          </a:prstGeom>
          <a:solidFill>
            <a:schemeClr val="accent3">
              <a:lumMod val="20000"/>
              <a:lumOff val="8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Pentagon 13">
            <a:extLst>
              <a:ext uri="{FF2B5EF4-FFF2-40B4-BE49-F238E27FC236}">
                <a16:creationId xmlns:a16="http://schemas.microsoft.com/office/drawing/2014/main" id="{C1DA6D5B-1F19-9919-8DB0-0B8087EEBB18}"/>
              </a:ext>
            </a:extLst>
          </p:cNvPr>
          <p:cNvSpPr/>
          <p:nvPr/>
        </p:nvSpPr>
        <p:spPr>
          <a:xfrm>
            <a:off x="8572819" y="1901543"/>
            <a:ext cx="1379317" cy="1357485"/>
          </a:xfrm>
          <a:prstGeom prst="pentagon">
            <a:avLst/>
          </a:prstGeom>
          <a:solidFill>
            <a:schemeClr val="accent3">
              <a:lumMod val="20000"/>
              <a:lumOff val="8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3" name="Diagram 22">
            <a:extLst>
              <a:ext uri="{FF2B5EF4-FFF2-40B4-BE49-F238E27FC236}">
                <a16:creationId xmlns:a16="http://schemas.microsoft.com/office/drawing/2014/main" id="{8F36F99D-45A4-62BA-B89B-0AF3937DBA70}"/>
              </a:ext>
            </a:extLst>
          </p:cNvPr>
          <p:cNvGraphicFramePr/>
          <p:nvPr>
            <p:extLst>
              <p:ext uri="{D42A27DB-BD31-4B8C-83A1-F6EECF244321}">
                <p14:modId xmlns:p14="http://schemas.microsoft.com/office/powerpoint/2010/main" val="1090547645"/>
              </p:ext>
            </p:extLst>
          </p:nvPr>
        </p:nvGraphicFramePr>
        <p:xfrm>
          <a:off x="-83461" y="3486015"/>
          <a:ext cx="2826661" cy="3016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23">
            <a:extLst>
              <a:ext uri="{FF2B5EF4-FFF2-40B4-BE49-F238E27FC236}">
                <a16:creationId xmlns:a16="http://schemas.microsoft.com/office/drawing/2014/main" id="{D54CD389-2FE2-9DBB-ACBD-A84779921FA5}"/>
              </a:ext>
            </a:extLst>
          </p:cNvPr>
          <p:cNvSpPr/>
          <p:nvPr/>
        </p:nvSpPr>
        <p:spPr>
          <a:xfrm rot="10800000">
            <a:off x="9338039" y="0"/>
            <a:ext cx="2853961" cy="339135"/>
          </a:xfrm>
          <a:prstGeom prst="rect">
            <a:avLst/>
          </a:prstGeom>
          <a:solidFill>
            <a:schemeClr val="accent4">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a:t>
            </a:r>
          </a:p>
        </p:txBody>
      </p:sp>
      <p:sp>
        <p:nvSpPr>
          <p:cNvPr id="26" name="TextBox 25">
            <a:extLst>
              <a:ext uri="{FF2B5EF4-FFF2-40B4-BE49-F238E27FC236}">
                <a16:creationId xmlns:a16="http://schemas.microsoft.com/office/drawing/2014/main" id="{2D3B399E-1C22-713F-2403-F8BFA2900C5E}"/>
              </a:ext>
            </a:extLst>
          </p:cNvPr>
          <p:cNvSpPr txBox="1"/>
          <p:nvPr/>
        </p:nvSpPr>
        <p:spPr>
          <a:xfrm>
            <a:off x="1095023" y="2395620"/>
            <a:ext cx="801511" cy="369332"/>
          </a:xfrm>
          <a:prstGeom prst="rect">
            <a:avLst/>
          </a:prstGeom>
          <a:noFill/>
        </p:spPr>
        <p:txBody>
          <a:bodyPr wrap="square" rtlCol="0">
            <a:spAutoFit/>
          </a:bodyPr>
          <a:lstStyle/>
          <a:p>
            <a:r>
              <a:rPr lang="en-IN" b="1" dirty="0"/>
              <a:t>AGE</a:t>
            </a:r>
          </a:p>
        </p:txBody>
      </p:sp>
      <p:sp>
        <p:nvSpPr>
          <p:cNvPr id="27" name="TextBox 26">
            <a:extLst>
              <a:ext uri="{FF2B5EF4-FFF2-40B4-BE49-F238E27FC236}">
                <a16:creationId xmlns:a16="http://schemas.microsoft.com/office/drawing/2014/main" id="{1352129B-22FF-D969-1C6D-3869DAEBB3D9}"/>
              </a:ext>
            </a:extLst>
          </p:cNvPr>
          <p:cNvSpPr txBox="1"/>
          <p:nvPr/>
        </p:nvSpPr>
        <p:spPr>
          <a:xfrm>
            <a:off x="5039567" y="2439364"/>
            <a:ext cx="1004020" cy="369332"/>
          </a:xfrm>
          <a:prstGeom prst="rect">
            <a:avLst/>
          </a:prstGeom>
          <a:noFill/>
        </p:spPr>
        <p:txBody>
          <a:bodyPr wrap="square" rtlCol="0">
            <a:spAutoFit/>
          </a:bodyPr>
          <a:lstStyle/>
          <a:p>
            <a:r>
              <a:rPr lang="en-IN" b="1" dirty="0"/>
              <a:t>GENDER</a:t>
            </a:r>
          </a:p>
        </p:txBody>
      </p:sp>
      <p:sp>
        <p:nvSpPr>
          <p:cNvPr id="28" name="TextBox 27">
            <a:extLst>
              <a:ext uri="{FF2B5EF4-FFF2-40B4-BE49-F238E27FC236}">
                <a16:creationId xmlns:a16="http://schemas.microsoft.com/office/drawing/2014/main" id="{264194F4-6D1C-FA02-7D27-158F96C08B3D}"/>
              </a:ext>
            </a:extLst>
          </p:cNvPr>
          <p:cNvSpPr txBox="1"/>
          <p:nvPr/>
        </p:nvSpPr>
        <p:spPr>
          <a:xfrm>
            <a:off x="8777054" y="2395620"/>
            <a:ext cx="1010413" cy="646331"/>
          </a:xfrm>
          <a:prstGeom prst="rect">
            <a:avLst/>
          </a:prstGeom>
          <a:noFill/>
        </p:spPr>
        <p:txBody>
          <a:bodyPr wrap="square" rtlCol="0">
            <a:spAutoFit/>
          </a:bodyPr>
          <a:lstStyle/>
          <a:p>
            <a:r>
              <a:rPr lang="en-IN" b="1" dirty="0"/>
              <a:t>INCOME</a:t>
            </a:r>
          </a:p>
          <a:p>
            <a:r>
              <a:rPr lang="en-IN" b="1" dirty="0"/>
              <a:t> RANGE</a:t>
            </a:r>
          </a:p>
        </p:txBody>
      </p:sp>
      <p:graphicFrame>
        <p:nvGraphicFramePr>
          <p:cNvPr id="30" name="Diagram 29">
            <a:extLst>
              <a:ext uri="{FF2B5EF4-FFF2-40B4-BE49-F238E27FC236}">
                <a16:creationId xmlns:a16="http://schemas.microsoft.com/office/drawing/2014/main" id="{D91A7C52-3D21-0D1D-1BD0-F7A8CB387D4E}"/>
              </a:ext>
            </a:extLst>
          </p:cNvPr>
          <p:cNvGraphicFramePr/>
          <p:nvPr>
            <p:extLst>
              <p:ext uri="{D42A27DB-BD31-4B8C-83A1-F6EECF244321}">
                <p14:modId xmlns:p14="http://schemas.microsoft.com/office/powerpoint/2010/main" val="2030377895"/>
              </p:ext>
            </p:extLst>
          </p:nvPr>
        </p:nvGraphicFramePr>
        <p:xfrm>
          <a:off x="3046732" y="4204622"/>
          <a:ext cx="4989689" cy="12699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2" name="Diagram 31">
            <a:extLst>
              <a:ext uri="{FF2B5EF4-FFF2-40B4-BE49-F238E27FC236}">
                <a16:creationId xmlns:a16="http://schemas.microsoft.com/office/drawing/2014/main" id="{0031A5A7-7012-E1C3-B921-FB45C4F42042}"/>
              </a:ext>
            </a:extLst>
          </p:cNvPr>
          <p:cNvGraphicFramePr/>
          <p:nvPr>
            <p:extLst>
              <p:ext uri="{D42A27DB-BD31-4B8C-83A1-F6EECF244321}">
                <p14:modId xmlns:p14="http://schemas.microsoft.com/office/powerpoint/2010/main" val="2994903860"/>
              </p:ext>
            </p:extLst>
          </p:nvPr>
        </p:nvGraphicFramePr>
        <p:xfrm>
          <a:off x="2519265" y="3767141"/>
          <a:ext cx="6030942" cy="245411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33" name="Diagram 32">
            <a:extLst>
              <a:ext uri="{FF2B5EF4-FFF2-40B4-BE49-F238E27FC236}">
                <a16:creationId xmlns:a16="http://schemas.microsoft.com/office/drawing/2014/main" id="{7D6BF3E5-0204-40D0-3748-A0EC945B2536}"/>
              </a:ext>
            </a:extLst>
          </p:cNvPr>
          <p:cNvGraphicFramePr/>
          <p:nvPr>
            <p:extLst>
              <p:ext uri="{D42A27DB-BD31-4B8C-83A1-F6EECF244321}">
                <p14:modId xmlns:p14="http://schemas.microsoft.com/office/powerpoint/2010/main" val="2777366726"/>
              </p:ext>
            </p:extLst>
          </p:nvPr>
        </p:nvGraphicFramePr>
        <p:xfrm>
          <a:off x="6927865" y="3997555"/>
          <a:ext cx="5489740" cy="201663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cxnSp>
        <p:nvCxnSpPr>
          <p:cNvPr id="35" name="Straight Connector 34">
            <a:extLst>
              <a:ext uri="{FF2B5EF4-FFF2-40B4-BE49-F238E27FC236}">
                <a16:creationId xmlns:a16="http://schemas.microsoft.com/office/drawing/2014/main" id="{9FA977D9-B5D5-E813-D7D5-7A2CF28CA990}"/>
              </a:ext>
            </a:extLst>
          </p:cNvPr>
          <p:cNvCxnSpPr/>
          <p:nvPr/>
        </p:nvCxnSpPr>
        <p:spPr>
          <a:xfrm>
            <a:off x="5181600" y="-1"/>
            <a:ext cx="0" cy="1196623"/>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47A4AC1-B50F-B29D-62E7-F272E62E8B35}"/>
              </a:ext>
            </a:extLst>
          </p:cNvPr>
          <p:cNvPicPr>
            <a:picLocks noChangeAspect="1"/>
          </p:cNvPicPr>
          <p:nvPr/>
        </p:nvPicPr>
        <p:blipFill>
          <a:blip r:embed="rId22">
            <a:alphaModFix amt="20000"/>
            <a:duotone>
              <a:schemeClr val="accent1">
                <a:shade val="45000"/>
                <a:satMod val="135000"/>
              </a:schemeClr>
              <a:prstClr val="white"/>
            </a:duotone>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3" name="Flowchart: Connector 42">
            <a:extLst>
              <a:ext uri="{FF2B5EF4-FFF2-40B4-BE49-F238E27FC236}">
                <a16:creationId xmlns:a16="http://schemas.microsoft.com/office/drawing/2014/main" id="{AB586F10-C028-FEEA-E644-337E6E1F85CE}"/>
              </a:ext>
            </a:extLst>
          </p:cNvPr>
          <p:cNvSpPr/>
          <p:nvPr/>
        </p:nvSpPr>
        <p:spPr>
          <a:xfrm>
            <a:off x="10985655" y="709127"/>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lowchart: Connector 43">
            <a:extLst>
              <a:ext uri="{FF2B5EF4-FFF2-40B4-BE49-F238E27FC236}">
                <a16:creationId xmlns:a16="http://schemas.microsoft.com/office/drawing/2014/main" id="{A9D671AA-30AC-D8C1-9BAE-46BA249D43FD}"/>
              </a:ext>
            </a:extLst>
          </p:cNvPr>
          <p:cNvSpPr/>
          <p:nvPr/>
        </p:nvSpPr>
        <p:spPr>
          <a:xfrm>
            <a:off x="11086957" y="798098"/>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45" name="Hexagon 44">
            <a:extLst>
              <a:ext uri="{FF2B5EF4-FFF2-40B4-BE49-F238E27FC236}">
                <a16:creationId xmlns:a16="http://schemas.microsoft.com/office/drawing/2014/main" id="{5F792424-F760-4AC7-1EF3-7778C2C6A426}"/>
              </a:ext>
            </a:extLst>
          </p:cNvPr>
          <p:cNvSpPr/>
          <p:nvPr/>
        </p:nvSpPr>
        <p:spPr>
          <a:xfrm>
            <a:off x="11340170" y="514686"/>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495486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21E7AB-EDA6-D1E3-0179-D406817D9B30}"/>
              </a:ext>
            </a:extLst>
          </p:cNvPr>
          <p:cNvSpPr/>
          <p:nvPr/>
        </p:nvSpPr>
        <p:spPr>
          <a:xfrm>
            <a:off x="7200122" y="0"/>
            <a:ext cx="4991878" cy="783772"/>
          </a:xfrm>
          <a:prstGeom prst="rect">
            <a:avLst/>
          </a:prstGeom>
          <a:solidFill>
            <a:srgbClr val="FEE2F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2260EB34-4CDD-C194-B8EA-5779837395CD}"/>
              </a:ext>
            </a:extLst>
          </p:cNvPr>
          <p:cNvSpPr txBox="1"/>
          <p:nvPr/>
        </p:nvSpPr>
        <p:spPr>
          <a:xfrm>
            <a:off x="7361853" y="205273"/>
            <a:ext cx="4627984" cy="523220"/>
          </a:xfrm>
          <a:prstGeom prst="rect">
            <a:avLst/>
          </a:prstGeom>
          <a:noFill/>
          <a:ln>
            <a:noFill/>
          </a:ln>
        </p:spPr>
        <p:txBody>
          <a:bodyPr wrap="square" rtlCol="0">
            <a:spAutoFit/>
          </a:bodyPr>
          <a:lstStyle/>
          <a:p>
            <a:r>
              <a:rPr lang="en-IN" sz="2800" dirty="0">
                <a:latin typeface="Algerian" panose="04020705040A02060702" pitchFamily="82" charset="0"/>
              </a:rPr>
              <a:t>      </a:t>
            </a:r>
            <a:r>
              <a:rPr lang="en-IN" sz="2800" dirty="0">
                <a:solidFill>
                  <a:srgbClr val="002060"/>
                </a:solidFill>
                <a:latin typeface="Californian FB" panose="0207040306080B030204" pitchFamily="18" charset="0"/>
              </a:rPr>
              <a:t>CUSTOMERS REVIEW  </a:t>
            </a:r>
          </a:p>
        </p:txBody>
      </p:sp>
      <p:cxnSp>
        <p:nvCxnSpPr>
          <p:cNvPr id="7" name="Straight Connector 6">
            <a:extLst>
              <a:ext uri="{FF2B5EF4-FFF2-40B4-BE49-F238E27FC236}">
                <a16:creationId xmlns:a16="http://schemas.microsoft.com/office/drawing/2014/main" id="{83AB2622-50A9-8340-2311-67E67B71925E}"/>
              </a:ext>
            </a:extLst>
          </p:cNvPr>
          <p:cNvCxnSpPr>
            <a:cxnSpLocks/>
          </p:cNvCxnSpPr>
          <p:nvPr/>
        </p:nvCxnSpPr>
        <p:spPr>
          <a:xfrm>
            <a:off x="6792686" y="1007706"/>
            <a:ext cx="53993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8113E8-5219-A2CA-391C-D172D2484521}"/>
              </a:ext>
            </a:extLst>
          </p:cNvPr>
          <p:cNvCxnSpPr>
            <a:cxnSpLocks/>
          </p:cNvCxnSpPr>
          <p:nvPr/>
        </p:nvCxnSpPr>
        <p:spPr>
          <a:xfrm>
            <a:off x="3769567" y="279918"/>
            <a:ext cx="0" cy="605556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EE4953-A7C7-B85E-D850-A215259CB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774" y="3769567"/>
            <a:ext cx="2535076" cy="2976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39F2B3D3-15B5-DBB6-8B66-B9E682CB6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51" y="218099"/>
            <a:ext cx="3672606" cy="4624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7" name="Straight Connector 16">
            <a:extLst>
              <a:ext uri="{FF2B5EF4-FFF2-40B4-BE49-F238E27FC236}">
                <a16:creationId xmlns:a16="http://schemas.microsoft.com/office/drawing/2014/main" id="{2839278B-F344-2DCF-DF1E-E1846CC28B5E}"/>
              </a:ext>
            </a:extLst>
          </p:cNvPr>
          <p:cNvCxnSpPr/>
          <p:nvPr/>
        </p:nvCxnSpPr>
        <p:spPr>
          <a:xfrm>
            <a:off x="4217437" y="0"/>
            <a:ext cx="0" cy="2976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7057256-446C-8B32-B96D-B6CA27291485}"/>
              </a:ext>
            </a:extLst>
          </p:cNvPr>
          <p:cNvCxnSpPr/>
          <p:nvPr/>
        </p:nvCxnSpPr>
        <p:spPr>
          <a:xfrm>
            <a:off x="0" y="5113176"/>
            <a:ext cx="2985796"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C799167-DF47-A425-02D9-2D13190C3912}"/>
              </a:ext>
            </a:extLst>
          </p:cNvPr>
          <p:cNvSpPr txBox="1"/>
          <p:nvPr/>
        </p:nvSpPr>
        <p:spPr>
          <a:xfrm>
            <a:off x="7445518" y="2354060"/>
            <a:ext cx="3850741" cy="2585323"/>
          </a:xfrm>
          <a:prstGeom prst="rect">
            <a:avLst/>
          </a:prstGeom>
          <a:noFill/>
        </p:spPr>
        <p:txBody>
          <a:bodyPr wrap="square" rtlCol="0">
            <a:spAutoFit/>
          </a:bodyPr>
          <a:lstStyle/>
          <a:p>
            <a:pPr algn="just"/>
            <a:r>
              <a:rPr lang="en-IN" b="1" dirty="0">
                <a:latin typeface="Calisto MT" panose="02040603050505030304" pitchFamily="18" charset="0"/>
              </a:rPr>
              <a:t>This is Rahul and Devika from Pune itself. We would love to thanks </a:t>
            </a:r>
            <a:r>
              <a:rPr lang="en-IN" b="1" dirty="0" err="1">
                <a:latin typeface="Calisto MT" panose="02040603050505030304" pitchFamily="18" charset="0"/>
              </a:rPr>
              <a:t>Ringople</a:t>
            </a:r>
            <a:r>
              <a:rPr lang="en-IN" b="1" dirty="0">
                <a:latin typeface="Calisto MT" panose="02040603050505030304" pitchFamily="18" charset="0"/>
              </a:rPr>
              <a:t> for such a beautiful and precious rings which were </a:t>
            </a:r>
            <a:r>
              <a:rPr lang="en-IN" b="1" dirty="0" err="1">
                <a:latin typeface="Calisto MT" panose="02040603050505030304" pitchFamily="18" charset="0"/>
              </a:rPr>
              <a:t>atmost</a:t>
            </a:r>
            <a:r>
              <a:rPr lang="en-IN" b="1" dirty="0">
                <a:latin typeface="Calisto MT" panose="02040603050505030304" pitchFamily="18" charset="0"/>
              </a:rPr>
              <a:t> affordable for us to have a choice to go with it. We would also love to make a good contact with them in future for any such special </a:t>
            </a:r>
            <a:r>
              <a:rPr lang="en-IN" b="1" dirty="0" err="1">
                <a:latin typeface="Calisto MT" panose="02040603050505030304" pitchFamily="18" charset="0"/>
              </a:rPr>
              <a:t>occasssion</a:t>
            </a:r>
            <a:r>
              <a:rPr lang="en-IN" dirty="0">
                <a:latin typeface="Calisto MT" panose="02040603050505030304" pitchFamily="18" charset="0"/>
              </a:rPr>
              <a:t>. </a:t>
            </a:r>
          </a:p>
        </p:txBody>
      </p:sp>
      <p:pic>
        <p:nvPicPr>
          <p:cNvPr id="22" name="Picture 21">
            <a:extLst>
              <a:ext uri="{FF2B5EF4-FFF2-40B4-BE49-F238E27FC236}">
                <a16:creationId xmlns:a16="http://schemas.microsoft.com/office/drawing/2014/main" id="{3B7A6F31-20DA-EF9D-5C72-3519B696D277}"/>
              </a:ext>
            </a:extLst>
          </p:cNvPr>
          <p:cNvPicPr>
            <a:picLocks noChangeAspect="1"/>
          </p:cNvPicPr>
          <p:nvPr/>
        </p:nvPicPr>
        <p:blipFill rotWithShape="1">
          <a:blip r:embed="rId4">
            <a:alphaModFix amt="20000"/>
            <a:duotone>
              <a:prstClr val="black"/>
              <a:schemeClr val="bg1">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8473" t="3273" r="27095" b="9545"/>
          <a:stretch/>
        </p:blipFill>
        <p:spPr>
          <a:xfrm>
            <a:off x="8651169" y="2360682"/>
            <a:ext cx="1233856" cy="2572080"/>
          </a:xfrm>
          <a:prstGeom prst="rect">
            <a:avLst/>
          </a:prstGeom>
        </p:spPr>
      </p:pic>
      <p:sp>
        <p:nvSpPr>
          <p:cNvPr id="23" name="Flowchart: Connector 22">
            <a:extLst>
              <a:ext uri="{FF2B5EF4-FFF2-40B4-BE49-F238E27FC236}">
                <a16:creationId xmlns:a16="http://schemas.microsoft.com/office/drawing/2014/main" id="{9F7782E7-B626-70F2-127D-3768589961AB}"/>
              </a:ext>
            </a:extLst>
          </p:cNvPr>
          <p:cNvSpPr/>
          <p:nvPr/>
        </p:nvSpPr>
        <p:spPr>
          <a:xfrm>
            <a:off x="202164" y="5838159"/>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Connector 23">
            <a:extLst>
              <a:ext uri="{FF2B5EF4-FFF2-40B4-BE49-F238E27FC236}">
                <a16:creationId xmlns:a16="http://schemas.microsoft.com/office/drawing/2014/main" id="{2219B88E-DEBB-2A97-1DAD-F78356F31DC8}"/>
              </a:ext>
            </a:extLst>
          </p:cNvPr>
          <p:cNvSpPr/>
          <p:nvPr/>
        </p:nvSpPr>
        <p:spPr>
          <a:xfrm>
            <a:off x="286451" y="5919213"/>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25" name="Hexagon 24">
            <a:extLst>
              <a:ext uri="{FF2B5EF4-FFF2-40B4-BE49-F238E27FC236}">
                <a16:creationId xmlns:a16="http://schemas.microsoft.com/office/drawing/2014/main" id="{8D7D2C65-1B6F-478B-DFCD-4704D7C1135F}"/>
              </a:ext>
            </a:extLst>
          </p:cNvPr>
          <p:cNvSpPr/>
          <p:nvPr/>
        </p:nvSpPr>
        <p:spPr>
          <a:xfrm>
            <a:off x="556678" y="5649217"/>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68487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3A66CA-9229-01CC-E6B6-C94872458722}"/>
              </a:ext>
            </a:extLst>
          </p:cNvPr>
          <p:cNvSpPr/>
          <p:nvPr/>
        </p:nvSpPr>
        <p:spPr>
          <a:xfrm>
            <a:off x="3502090" y="0"/>
            <a:ext cx="5187820" cy="933062"/>
          </a:xfrm>
          <a:prstGeom prst="rect">
            <a:avLst/>
          </a:prstGeom>
          <a:solidFill>
            <a:schemeClr val="accent4">
              <a:lumMod val="20000"/>
              <a:lumOff val="80000"/>
            </a:schemeClr>
          </a:solidFill>
          <a:ln>
            <a:solidFill>
              <a:schemeClr val="accent4">
                <a:lumMod val="20000"/>
                <a:lumOff val="8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8EF3301-8CB7-8D83-435C-2525DFF28502}"/>
              </a:ext>
            </a:extLst>
          </p:cNvPr>
          <p:cNvSpPr txBox="1"/>
          <p:nvPr/>
        </p:nvSpPr>
        <p:spPr>
          <a:xfrm>
            <a:off x="3778898" y="205273"/>
            <a:ext cx="4590661" cy="523220"/>
          </a:xfrm>
          <a:prstGeom prst="rect">
            <a:avLst/>
          </a:prstGeom>
          <a:noFill/>
        </p:spPr>
        <p:txBody>
          <a:bodyPr wrap="square" rtlCol="0">
            <a:spAutoFit/>
          </a:bodyPr>
          <a:lstStyle/>
          <a:p>
            <a:pPr algn="ctr"/>
            <a:r>
              <a:rPr lang="en-IN" sz="2800" dirty="0">
                <a:solidFill>
                  <a:srgbClr val="002060"/>
                </a:solidFill>
                <a:latin typeface="Californian FB" panose="0207040306080B030204" pitchFamily="18" charset="0"/>
              </a:rPr>
              <a:t>COMPETITOR ANALYSIS</a:t>
            </a:r>
          </a:p>
        </p:txBody>
      </p:sp>
      <p:graphicFrame>
        <p:nvGraphicFramePr>
          <p:cNvPr id="5" name="Table 5">
            <a:extLst>
              <a:ext uri="{FF2B5EF4-FFF2-40B4-BE49-F238E27FC236}">
                <a16:creationId xmlns:a16="http://schemas.microsoft.com/office/drawing/2014/main" id="{FAF722FE-6561-852F-8D5B-D140D9CE00AF}"/>
              </a:ext>
            </a:extLst>
          </p:cNvPr>
          <p:cNvGraphicFramePr>
            <a:graphicFrameLocks noGrp="1"/>
          </p:cNvGraphicFramePr>
          <p:nvPr>
            <p:extLst>
              <p:ext uri="{D42A27DB-BD31-4B8C-83A1-F6EECF244321}">
                <p14:modId xmlns:p14="http://schemas.microsoft.com/office/powerpoint/2010/main" val="1321871305"/>
              </p:ext>
            </p:extLst>
          </p:nvPr>
        </p:nvGraphicFramePr>
        <p:xfrm>
          <a:off x="1067171" y="1231669"/>
          <a:ext cx="10685941" cy="5115074"/>
        </p:xfrm>
        <a:graphic>
          <a:graphicData uri="http://schemas.openxmlformats.org/drawingml/2006/table">
            <a:tbl>
              <a:tblPr firstRow="1" bandRow="1">
                <a:tableStyleId>{68D230F3-CF80-4859-8CE7-A43EE81993B5}</a:tableStyleId>
              </a:tblPr>
              <a:tblGrid>
                <a:gridCol w="667261">
                  <a:extLst>
                    <a:ext uri="{9D8B030D-6E8A-4147-A177-3AD203B41FA5}">
                      <a16:colId xmlns:a16="http://schemas.microsoft.com/office/drawing/2014/main" val="102193607"/>
                    </a:ext>
                  </a:extLst>
                </a:gridCol>
                <a:gridCol w="2391156">
                  <a:extLst>
                    <a:ext uri="{9D8B030D-6E8A-4147-A177-3AD203B41FA5}">
                      <a16:colId xmlns:a16="http://schemas.microsoft.com/office/drawing/2014/main" val="3031572235"/>
                    </a:ext>
                  </a:extLst>
                </a:gridCol>
                <a:gridCol w="1840404">
                  <a:extLst>
                    <a:ext uri="{9D8B030D-6E8A-4147-A177-3AD203B41FA5}">
                      <a16:colId xmlns:a16="http://schemas.microsoft.com/office/drawing/2014/main" val="3643879711"/>
                    </a:ext>
                  </a:extLst>
                </a:gridCol>
                <a:gridCol w="1871024">
                  <a:extLst>
                    <a:ext uri="{9D8B030D-6E8A-4147-A177-3AD203B41FA5}">
                      <a16:colId xmlns:a16="http://schemas.microsoft.com/office/drawing/2014/main" val="193509490"/>
                    </a:ext>
                  </a:extLst>
                </a:gridCol>
                <a:gridCol w="1892780">
                  <a:extLst>
                    <a:ext uri="{9D8B030D-6E8A-4147-A177-3AD203B41FA5}">
                      <a16:colId xmlns:a16="http://schemas.microsoft.com/office/drawing/2014/main" val="745005452"/>
                    </a:ext>
                  </a:extLst>
                </a:gridCol>
                <a:gridCol w="2023316">
                  <a:extLst>
                    <a:ext uri="{9D8B030D-6E8A-4147-A177-3AD203B41FA5}">
                      <a16:colId xmlns:a16="http://schemas.microsoft.com/office/drawing/2014/main" val="3389246269"/>
                    </a:ext>
                  </a:extLst>
                </a:gridCol>
              </a:tblGrid>
              <a:tr h="957072">
                <a:tc>
                  <a:txBody>
                    <a:bodyPr/>
                    <a:lstStyle/>
                    <a:p>
                      <a:pPr algn="ctr">
                        <a:lnSpc>
                          <a:spcPct val="250000"/>
                        </a:lnSpc>
                      </a:pPr>
                      <a:r>
                        <a:rPr lang="en-IN" b="1" dirty="0" err="1"/>
                        <a:t>S.No</a:t>
                      </a:r>
                      <a:endParaRPr lang="en-IN"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50000"/>
                        </a:lnSpc>
                      </a:pPr>
                      <a:r>
                        <a:rPr lang="en-IN" b="1" dirty="0"/>
                        <a:t>Competitor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50000"/>
                        </a:lnSpc>
                      </a:pPr>
                      <a:r>
                        <a:rPr lang="en-IN" b="1" dirty="0"/>
                        <a:t>Brand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50000"/>
                        </a:lnSpc>
                      </a:pPr>
                      <a:r>
                        <a:rPr lang="en-IN" b="1" dirty="0"/>
                        <a:t>Product Range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50000"/>
                        </a:lnSpc>
                      </a:pPr>
                      <a:r>
                        <a:rPr lang="en-IN" b="1" dirty="0"/>
                        <a:t>Product Pricing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250000"/>
                        </a:lnSpc>
                      </a:pPr>
                      <a:r>
                        <a:rPr lang="en-IN" b="1" dirty="0"/>
                        <a:t>Other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6064819"/>
                  </a:ext>
                </a:extLst>
              </a:tr>
              <a:tr h="930148">
                <a:tc>
                  <a:txBody>
                    <a:bodyPr/>
                    <a:lstStyle/>
                    <a:p>
                      <a:pPr algn="ctr"/>
                      <a:r>
                        <a:rPr lang="en-IN"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Vikas </a:t>
                      </a:r>
                      <a:r>
                        <a:rPr lang="en-IN" dirty="0" err="1"/>
                        <a:t>Gutgutia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FERNS AND PETALS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Couple </a:t>
                      </a:r>
                      <a:r>
                        <a:rPr lang="en-IN" dirty="0" err="1"/>
                        <a:t>braclets</a:t>
                      </a:r>
                      <a:r>
                        <a:rPr lang="en-IN" dirty="0"/>
                        <a:t>,</a:t>
                      </a:r>
                    </a:p>
                    <a:p>
                      <a:r>
                        <a:rPr lang="en-IN" dirty="0" err="1"/>
                        <a:t>Photoic</a:t>
                      </a:r>
                      <a:r>
                        <a:rPr lang="en-IN" dirty="0"/>
                        <a:t> rings,</a:t>
                      </a:r>
                    </a:p>
                    <a:p>
                      <a:r>
                        <a:rPr lang="en-IN" dirty="0"/>
                        <a:t>Couple 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Rs:5000-6000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Special offers per week,50%off on </a:t>
                      </a:r>
                      <a:r>
                        <a:rPr lang="en-IN" dirty="0" err="1"/>
                        <a:t>combo,Online</a:t>
                      </a:r>
                      <a:r>
                        <a:rPr lang="en-IN" dirty="0"/>
                        <a:t> sell.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6739394"/>
                  </a:ext>
                </a:extLst>
              </a:tr>
              <a:tr h="554493">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4804544"/>
                  </a:ext>
                </a:extLst>
              </a:tr>
              <a:tr h="930148">
                <a:tc>
                  <a:txBody>
                    <a:bodyPr/>
                    <a:lstStyle/>
                    <a:p>
                      <a:pPr algn="ctr"/>
                      <a:r>
                        <a:rPr lang="en-IN"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Sujeet Kumar Mishra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WINNI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Parents specialised rings,</a:t>
                      </a:r>
                    </a:p>
                    <a:p>
                      <a:r>
                        <a:rPr lang="en-IN" dirty="0"/>
                        <a:t>Statement rings.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Rs:3000-8000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Free gift voucher a </a:t>
                      </a:r>
                      <a:r>
                        <a:rPr lang="en-IN" dirty="0" err="1"/>
                        <a:t>month,Website</a:t>
                      </a:r>
                      <a:r>
                        <a:rPr lang="en-IN" dirty="0"/>
                        <a:t>,</a:t>
                      </a:r>
                    </a:p>
                    <a:p>
                      <a:r>
                        <a:rPr lang="en-IN" dirty="0"/>
                        <a:t>Quality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8488335"/>
                  </a:ext>
                </a:extLst>
              </a:tr>
              <a:tr h="554493">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83120"/>
                  </a:ext>
                </a:extLst>
              </a:tr>
              <a:tr h="930148">
                <a:tc>
                  <a:txBody>
                    <a:bodyPr/>
                    <a:lstStyle/>
                    <a:p>
                      <a:pPr algn="ctr"/>
                      <a:r>
                        <a:rPr lang="en-IN"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Vivek Krishna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AUGRAV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Forever hidden message gold </a:t>
                      </a:r>
                      <a:r>
                        <a:rPr lang="en-IN" dirty="0" err="1"/>
                        <a:t>ring,Platinum</a:t>
                      </a:r>
                      <a:r>
                        <a:rPr lang="en-IN" dirty="0"/>
                        <a:t> bands.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Rs:4500-6000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But 2 get 1free,</a:t>
                      </a:r>
                    </a:p>
                    <a:p>
                      <a:r>
                        <a:rPr lang="en-IN" dirty="0"/>
                        <a:t>Online </a:t>
                      </a:r>
                      <a:r>
                        <a:rPr lang="en-IN" dirty="0" err="1"/>
                        <a:t>sell,Quality</a:t>
                      </a:r>
                      <a:r>
                        <a:rPr lang="en-IN" dirty="0"/>
                        <a:t> products.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1894076"/>
                  </a:ext>
                </a:extLst>
              </a:tr>
            </a:tbl>
          </a:graphicData>
        </a:graphic>
      </p:graphicFrame>
      <p:sp>
        <p:nvSpPr>
          <p:cNvPr id="8" name="Flowchart: Connector 7">
            <a:extLst>
              <a:ext uri="{FF2B5EF4-FFF2-40B4-BE49-F238E27FC236}">
                <a16:creationId xmlns:a16="http://schemas.microsoft.com/office/drawing/2014/main" id="{CFAA5481-0BA4-B1AE-9B90-5273E03B9188}"/>
              </a:ext>
            </a:extLst>
          </p:cNvPr>
          <p:cNvSpPr/>
          <p:nvPr/>
        </p:nvSpPr>
        <p:spPr>
          <a:xfrm>
            <a:off x="276810" y="365756"/>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a:extLst>
              <a:ext uri="{FF2B5EF4-FFF2-40B4-BE49-F238E27FC236}">
                <a16:creationId xmlns:a16="http://schemas.microsoft.com/office/drawing/2014/main" id="{AE078625-126F-C357-DFBA-C44EDF712CEE}"/>
              </a:ext>
            </a:extLst>
          </p:cNvPr>
          <p:cNvSpPr/>
          <p:nvPr/>
        </p:nvSpPr>
        <p:spPr>
          <a:xfrm>
            <a:off x="361097" y="446810"/>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10" name="Hexagon 9">
            <a:extLst>
              <a:ext uri="{FF2B5EF4-FFF2-40B4-BE49-F238E27FC236}">
                <a16:creationId xmlns:a16="http://schemas.microsoft.com/office/drawing/2014/main" id="{DDC47FAB-8CEC-BCC9-F75C-5AEEB43015C4}"/>
              </a:ext>
            </a:extLst>
          </p:cNvPr>
          <p:cNvSpPr/>
          <p:nvPr/>
        </p:nvSpPr>
        <p:spPr>
          <a:xfrm>
            <a:off x="622818" y="182056"/>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5" name="Straight Connector 24">
            <a:extLst>
              <a:ext uri="{FF2B5EF4-FFF2-40B4-BE49-F238E27FC236}">
                <a16:creationId xmlns:a16="http://schemas.microsoft.com/office/drawing/2014/main" id="{C4512445-8305-2036-87F4-C90376D1D406}"/>
              </a:ext>
            </a:extLst>
          </p:cNvPr>
          <p:cNvCxnSpPr/>
          <p:nvPr/>
        </p:nvCxnSpPr>
        <p:spPr>
          <a:xfrm>
            <a:off x="8369559" y="1155840"/>
            <a:ext cx="3713583" cy="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6476609-A6AD-ACD1-526E-AC407176733E}"/>
              </a:ext>
            </a:extLst>
          </p:cNvPr>
          <p:cNvCxnSpPr>
            <a:cxnSpLocks/>
          </p:cNvCxnSpPr>
          <p:nvPr/>
        </p:nvCxnSpPr>
        <p:spPr>
          <a:xfrm flipV="1">
            <a:off x="11753112" y="61239"/>
            <a:ext cx="0" cy="1045028"/>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75D8F7F-0121-F5B2-E6FC-7B358BF81C73}"/>
              </a:ext>
            </a:extLst>
          </p:cNvPr>
          <p:cNvSpPr/>
          <p:nvPr/>
        </p:nvSpPr>
        <p:spPr>
          <a:xfrm>
            <a:off x="11807801" y="61239"/>
            <a:ext cx="301576" cy="106835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Rectangle 32">
            <a:extLst>
              <a:ext uri="{FF2B5EF4-FFF2-40B4-BE49-F238E27FC236}">
                <a16:creationId xmlns:a16="http://schemas.microsoft.com/office/drawing/2014/main" id="{D091660A-8F2B-039F-6C2A-3E7748B3148F}"/>
              </a:ext>
            </a:extLst>
          </p:cNvPr>
          <p:cNvSpPr/>
          <p:nvPr/>
        </p:nvSpPr>
        <p:spPr>
          <a:xfrm rot="5400000">
            <a:off x="936228" y="5493312"/>
            <a:ext cx="301576" cy="21740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210296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E579D9-D187-2C64-C2A5-2CE342F288A7}"/>
              </a:ext>
            </a:extLst>
          </p:cNvPr>
          <p:cNvSpPr/>
          <p:nvPr/>
        </p:nvSpPr>
        <p:spPr>
          <a:xfrm>
            <a:off x="7256106" y="0"/>
            <a:ext cx="4935894" cy="951722"/>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A934D02-26FD-A76F-5435-81C64BFCF3A7}"/>
              </a:ext>
            </a:extLst>
          </p:cNvPr>
          <p:cNvSpPr txBox="1"/>
          <p:nvPr/>
        </p:nvSpPr>
        <p:spPr>
          <a:xfrm>
            <a:off x="7501812" y="167951"/>
            <a:ext cx="4376057" cy="523220"/>
          </a:xfrm>
          <a:prstGeom prst="rect">
            <a:avLst/>
          </a:prstGeom>
          <a:noFill/>
        </p:spPr>
        <p:txBody>
          <a:bodyPr wrap="square" rtlCol="0">
            <a:spAutoFit/>
          </a:bodyPr>
          <a:lstStyle/>
          <a:p>
            <a:pPr algn="ctr"/>
            <a:r>
              <a:rPr lang="en-US" sz="2800" b="1" dirty="0">
                <a:solidFill>
                  <a:schemeClr val="accent1">
                    <a:lumMod val="50000"/>
                  </a:schemeClr>
                </a:solidFill>
                <a:latin typeface="Californian FB" panose="0207040306080B030204" pitchFamily="18" charset="0"/>
              </a:rPr>
              <a:t>SILVER RING</a:t>
            </a:r>
            <a:endParaRPr lang="en-IN" sz="2800" b="1" dirty="0">
              <a:solidFill>
                <a:schemeClr val="accent1">
                  <a:lumMod val="50000"/>
                </a:schemeClr>
              </a:solidFill>
              <a:latin typeface="Californian FB" panose="0207040306080B030204" pitchFamily="18" charset="0"/>
            </a:endParaRPr>
          </a:p>
        </p:txBody>
      </p:sp>
      <p:sp>
        <p:nvSpPr>
          <p:cNvPr id="9" name="TextBox 8">
            <a:extLst>
              <a:ext uri="{FF2B5EF4-FFF2-40B4-BE49-F238E27FC236}">
                <a16:creationId xmlns:a16="http://schemas.microsoft.com/office/drawing/2014/main" id="{0F03B495-DC50-1BE9-C0EA-2ACD40988970}"/>
              </a:ext>
            </a:extLst>
          </p:cNvPr>
          <p:cNvSpPr txBox="1"/>
          <p:nvPr/>
        </p:nvSpPr>
        <p:spPr>
          <a:xfrm>
            <a:off x="495917" y="428803"/>
            <a:ext cx="4002494" cy="3416320"/>
          </a:xfrm>
          <a:prstGeom prst="rect">
            <a:avLst/>
          </a:prstGeom>
          <a:noFill/>
        </p:spPr>
        <p:txBody>
          <a:bodyPr wrap="square" rtlCol="0">
            <a:spAutoFit/>
          </a:bodyPr>
          <a:lstStyle/>
          <a:p>
            <a:pPr algn="just"/>
            <a:r>
              <a:rPr lang="en-US" sz="2400" b="1" dirty="0">
                <a:latin typeface="Calisto MT" panose="02040603050505030304" pitchFamily="18" charset="0"/>
              </a:rPr>
              <a:t>The silver ring contains personalized photos and names on the rings which is easy to remove and can be changed by time according to the customers opinion. High quality assurance given to it and the ring can be </a:t>
            </a:r>
            <a:r>
              <a:rPr lang="en-US" sz="2400" b="1" dirty="0" err="1">
                <a:latin typeface="Calisto MT" panose="02040603050505030304" pitchFamily="18" charset="0"/>
              </a:rPr>
              <a:t>esilty</a:t>
            </a:r>
            <a:r>
              <a:rPr lang="en-US" sz="2400" b="1" dirty="0">
                <a:latin typeface="Calisto MT" panose="02040603050505030304" pitchFamily="18" charset="0"/>
              </a:rPr>
              <a:t> adjustable</a:t>
            </a:r>
            <a:r>
              <a:rPr lang="en-US" sz="2400" dirty="0">
                <a:latin typeface="Calisto MT" panose="02040603050505030304" pitchFamily="18" charset="0"/>
              </a:rPr>
              <a:t>.</a:t>
            </a:r>
            <a:endParaRPr lang="en-IN" sz="2400" dirty="0">
              <a:latin typeface="Calisto MT" panose="02040603050505030304" pitchFamily="18" charset="0"/>
            </a:endParaRPr>
          </a:p>
        </p:txBody>
      </p:sp>
      <p:sp>
        <p:nvSpPr>
          <p:cNvPr id="10" name="Rectangle 9">
            <a:extLst>
              <a:ext uri="{FF2B5EF4-FFF2-40B4-BE49-F238E27FC236}">
                <a16:creationId xmlns:a16="http://schemas.microsoft.com/office/drawing/2014/main" id="{530A429D-8456-CFDB-A45D-75F63DD6F04D}"/>
              </a:ext>
            </a:extLst>
          </p:cNvPr>
          <p:cNvSpPr/>
          <p:nvPr/>
        </p:nvSpPr>
        <p:spPr>
          <a:xfrm>
            <a:off x="139959" y="4721290"/>
            <a:ext cx="2183364" cy="1968759"/>
          </a:xfrm>
          <a:prstGeom prst="rect">
            <a:avLst/>
          </a:prstGeom>
          <a:solidFill>
            <a:srgbClr val="DED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1" name="Straight Connector 10">
            <a:extLst>
              <a:ext uri="{FF2B5EF4-FFF2-40B4-BE49-F238E27FC236}">
                <a16:creationId xmlns:a16="http://schemas.microsoft.com/office/drawing/2014/main" id="{2D69DAE1-6A99-C716-0778-F7243A736A17}"/>
              </a:ext>
            </a:extLst>
          </p:cNvPr>
          <p:cNvCxnSpPr>
            <a:cxnSpLocks/>
          </p:cNvCxnSpPr>
          <p:nvPr/>
        </p:nvCxnSpPr>
        <p:spPr>
          <a:xfrm flipV="1">
            <a:off x="2421293" y="3937518"/>
            <a:ext cx="0" cy="292048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18A3BF-E1A2-E8CA-375F-0B34DB5F7FD9}"/>
              </a:ext>
            </a:extLst>
          </p:cNvPr>
          <p:cNvCxnSpPr/>
          <p:nvPr/>
        </p:nvCxnSpPr>
        <p:spPr>
          <a:xfrm>
            <a:off x="0" y="4553338"/>
            <a:ext cx="3359020"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5EB0FAE-6B81-551F-49D1-6348C129800C}"/>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2440" y="0"/>
            <a:ext cx="12192000" cy="6858000"/>
          </a:xfrm>
          <a:prstGeom prst="rect">
            <a:avLst/>
          </a:prstGeom>
        </p:spPr>
      </p:pic>
      <p:pic>
        <p:nvPicPr>
          <p:cNvPr id="19" name="Picture 18">
            <a:extLst>
              <a:ext uri="{FF2B5EF4-FFF2-40B4-BE49-F238E27FC236}">
                <a16:creationId xmlns:a16="http://schemas.microsoft.com/office/drawing/2014/main" id="{5CABD504-EB4E-4D2D-0081-F147837A3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4559" y="1318908"/>
            <a:ext cx="2775281" cy="207981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23" name="Straight Connector 22">
            <a:extLst>
              <a:ext uri="{FF2B5EF4-FFF2-40B4-BE49-F238E27FC236}">
                <a16:creationId xmlns:a16="http://schemas.microsoft.com/office/drawing/2014/main" id="{CF684F19-9ACA-E5CD-7DA5-B6663373EBF5}"/>
              </a:ext>
            </a:extLst>
          </p:cNvPr>
          <p:cNvCxnSpPr>
            <a:cxnSpLocks/>
          </p:cNvCxnSpPr>
          <p:nvPr/>
        </p:nvCxnSpPr>
        <p:spPr>
          <a:xfrm>
            <a:off x="9456577" y="3918856"/>
            <a:ext cx="2735423" cy="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93ED82-EA36-7B69-C77A-AA8C59E3FDEA}"/>
              </a:ext>
            </a:extLst>
          </p:cNvPr>
          <p:cNvCxnSpPr>
            <a:cxnSpLocks/>
          </p:cNvCxnSpPr>
          <p:nvPr/>
        </p:nvCxnSpPr>
        <p:spPr>
          <a:xfrm>
            <a:off x="11162719" y="2551740"/>
            <a:ext cx="0" cy="164432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lowchart: Connector 33">
            <a:extLst>
              <a:ext uri="{FF2B5EF4-FFF2-40B4-BE49-F238E27FC236}">
                <a16:creationId xmlns:a16="http://schemas.microsoft.com/office/drawing/2014/main" id="{C1B7460F-3946-0184-21F0-F460F989FBB1}"/>
              </a:ext>
            </a:extLst>
          </p:cNvPr>
          <p:cNvSpPr/>
          <p:nvPr/>
        </p:nvSpPr>
        <p:spPr>
          <a:xfrm>
            <a:off x="665151" y="5521324"/>
            <a:ext cx="925969" cy="907873"/>
          </a:xfrm>
          <a:prstGeom prst="flowChartConnector">
            <a:avLst/>
          </a:prstGeom>
          <a:solidFill>
            <a:srgbClr val="FC1CFF"/>
          </a:solidFill>
          <a:ln>
            <a:solidFill>
              <a:srgbClr val="FC1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Connector 34">
            <a:extLst>
              <a:ext uri="{FF2B5EF4-FFF2-40B4-BE49-F238E27FC236}">
                <a16:creationId xmlns:a16="http://schemas.microsoft.com/office/drawing/2014/main" id="{BB4B2190-DC35-B000-F665-8EE73E2590F6}"/>
              </a:ext>
            </a:extLst>
          </p:cNvPr>
          <p:cNvSpPr/>
          <p:nvPr/>
        </p:nvSpPr>
        <p:spPr>
          <a:xfrm>
            <a:off x="749438" y="5602378"/>
            <a:ext cx="757393" cy="745764"/>
          </a:xfrm>
          <a:prstGeom prst="flowChartConnector">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95000"/>
                    <a:lumOff val="5000"/>
                  </a:schemeClr>
                </a:solidFill>
                <a:latin typeface="Goudy Old Style" panose="02020502050305020303" pitchFamily="18" charset="0"/>
              </a:rPr>
              <a:t>RP</a:t>
            </a:r>
          </a:p>
        </p:txBody>
      </p:sp>
      <p:sp>
        <p:nvSpPr>
          <p:cNvPr id="36" name="Hexagon 35">
            <a:extLst>
              <a:ext uri="{FF2B5EF4-FFF2-40B4-BE49-F238E27FC236}">
                <a16:creationId xmlns:a16="http://schemas.microsoft.com/office/drawing/2014/main" id="{7812D353-16F0-E447-63EC-7A1240821DFE}"/>
              </a:ext>
            </a:extLst>
          </p:cNvPr>
          <p:cNvSpPr/>
          <p:nvPr/>
        </p:nvSpPr>
        <p:spPr>
          <a:xfrm>
            <a:off x="1014704" y="5342878"/>
            <a:ext cx="216937" cy="188941"/>
          </a:xfrm>
          <a:prstGeom prst="hexagon">
            <a:avLst/>
          </a:prstGeom>
          <a:solidFill>
            <a:srgbClr val="FEB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13B070DB-B442-52E6-64F8-7A1EA0902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3641" y="2551740"/>
            <a:ext cx="1855076" cy="1236717"/>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4C235C6B-214A-82A8-2091-B70DFEA344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8255" y="4118220"/>
            <a:ext cx="3013786" cy="22067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B3630130-375E-EA07-7EDA-2119AD70D8FB}"/>
              </a:ext>
            </a:extLst>
          </p:cNvPr>
          <p:cNvPicPr>
            <a:picLocks noChangeAspect="1"/>
          </p:cNvPicPr>
          <p:nvPr/>
        </p:nvPicPr>
        <p:blipFill>
          <a:blip r:embed="rId7">
            <a:extLst>
              <a:ext uri="{28A0092B-C50C-407E-A947-70E740481C1C}">
                <a14:useLocalDpi xmlns:a14="http://schemas.microsoft.com/office/drawing/2010/main" val="0"/>
              </a:ext>
            </a:extLst>
          </a:blip>
          <a:srcRect l="1178" r="1178"/>
          <a:stretch/>
        </p:blipFill>
        <p:spPr>
          <a:xfrm>
            <a:off x="5928612" y="3568545"/>
            <a:ext cx="3328909" cy="227100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804689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1304</TotalTime>
  <Words>847</Words>
  <Application>Microsoft Office PowerPoint</Application>
  <PresentationFormat>Widescreen</PresentationFormat>
  <Paragraphs>169</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Algerian</vt:lpstr>
      <vt:lpstr>Arial</vt:lpstr>
      <vt:lpstr>Bahnschrift</vt:lpstr>
      <vt:lpstr>Bahnschrift Light Condensed</vt:lpstr>
      <vt:lpstr>Calibri</vt:lpstr>
      <vt:lpstr>Calibri Light</vt:lpstr>
      <vt:lpstr>Californian FB</vt:lpstr>
      <vt:lpstr>Calisto MT</vt:lpstr>
      <vt:lpstr>Goudy Old Style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Mishra</dc:creator>
  <cp:lastModifiedBy>Krishna Mishra</cp:lastModifiedBy>
  <cp:revision>3</cp:revision>
  <dcterms:created xsi:type="dcterms:W3CDTF">2023-02-02T12:38:53Z</dcterms:created>
  <dcterms:modified xsi:type="dcterms:W3CDTF">2023-03-17T11:43:34Z</dcterms:modified>
</cp:coreProperties>
</file>